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7" r:id="rId1"/>
    <p:sldMasterId id="2147483758" r:id="rId2"/>
    <p:sldMasterId id="2147483759" r:id="rId3"/>
  </p:sldMasterIdLst>
  <p:notesMasterIdLst>
    <p:notesMasterId r:id="rId5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</p:sldIdLst>
  <p:sldSz cx="12168188" cy="6842125"/>
  <p:notesSz cx="6858000" cy="9144000"/>
  <p:defaultTextStyle>
    <a:defPPr algn="l" rtl="0" eaLnBrk="0" latinLnBrk="0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srgbClr val="FF0000">
        <a:alpha val="100000"/>
      </a:srgbClr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2579"/>
    <p:restoredTop sz="90000"/>
  </p:normalViewPr>
  <p:slideViewPr>
    <p:cSldViewPr>
      <p:cViewPr varScale="1">
        <p:scale>
          <a:sx n="62" d="100"/>
          <a:sy n="62" d="100"/>
        </p:scale>
        <p:origin x="90" y="966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0197" y="685800"/>
            <a:ext cx="60976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8376" y="1596570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5170" y="1596570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6817" y="3975183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83611" y="3975183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1681" y="6344052"/>
            <a:ext cx="2742705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2023-12-30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1532" y="6344052"/>
            <a:ext cx="4109286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97907" y="6344052"/>
            <a:ext cx="2737961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C8D8C21-0A54-4D3C-9CF7-8F195FDA83A9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rPr>
              <a:pPr marL="0" lvl="0" indent="0" algn="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8376" y="1596570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5170" y="1596570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6817" y="3975183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83611" y="3975183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0118" y="6340926"/>
            <a:ext cx="2742705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ldhabi"/>
                <a:ea typeface="Aldhabi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ldhabi"/>
                <a:ea typeface="Aldhabi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2023-12-30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ldhabi"/>
              <a:ea typeface="Aldhabi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29913" y="6340926"/>
            <a:ext cx="410772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ldhabi"/>
                <a:ea typeface="Aldhabi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ldhabi"/>
              <a:ea typeface="Aldhabi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94726" y="6340926"/>
            <a:ext cx="2736342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ldhabi"/>
                <a:ea typeface="Aldhabi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A3618268-5C5F-443F-A2BC-BE83B7827582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ldhabi"/>
                <a:ea typeface="Aldhabi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Aldhabi"/>
              <a:ea typeface="Aldhabi"/>
            </a:endParaRP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8376" y="1596570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5170" y="1596570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6817" y="3975183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83611" y="3975183"/>
            <a:ext cx="5374000" cy="2191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1681" y="6344052"/>
            <a:ext cx="2742705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2023-12-30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1532" y="6344052"/>
            <a:ext cx="4109286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97907" y="6344052"/>
            <a:ext cx="2737961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EBE76B52-3E70-4F6B-B58C-B9AEFD5AD234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2023-12-30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8376" y="274015"/>
            <a:ext cx="10950793" cy="1140407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8376" y="1596570"/>
            <a:ext cx="10950793" cy="451569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1681" y="6344052"/>
            <a:ext cx="2742705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2023-12-30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1532" y="6344052"/>
            <a:ext cx="4109286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7907" y="6344052"/>
            <a:ext cx="2737961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76E50B87-F00B-4847-B0A7-78DC4FE6ECCB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1681" y="358683"/>
            <a:ext cx="10504188" cy="1325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ea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83744" y="3974374"/>
            <a:ext cx="5374334" cy="21919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7708" lvl="0" indent="-347708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마스터 텍스트 스타일을 편집합니다</a:t>
            </a:r>
          </a:p>
          <a:p>
            <a:pPr marL="347708" lvl="0" indent="-347708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둘째 수준</a:t>
            </a:r>
          </a:p>
          <a:p>
            <a:pPr marL="347708" lvl="0" indent="-347708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셋째 수준</a:t>
            </a:r>
          </a:p>
          <a:p>
            <a:pPr marL="347708" lvl="0" indent="-347708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넷째 수준</a:t>
            </a:r>
          </a:p>
          <a:p>
            <a:pPr marL="347708" lvl="0" indent="-347708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1681" y="6344052"/>
            <a:ext cx="2742705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2023-12-30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1532" y="6344052"/>
            <a:ext cx="4109286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7907" y="6344052"/>
            <a:ext cx="2737961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A849459-6B51-4F1F-9EAB-57E0C29EB63A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0118" y="357120"/>
            <a:ext cx="10500951" cy="1325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ea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83744" y="3974374"/>
            <a:ext cx="5374334" cy="21919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7708" lvl="0" indent="-347708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마스터 텍스트 스타일을 편집합니다</a:t>
            </a:r>
          </a:p>
          <a:p>
            <a:pPr marL="347708" lvl="0" indent="-347708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둘째 수준</a:t>
            </a:r>
          </a:p>
          <a:p>
            <a:pPr marL="347708" lvl="0" indent="-347708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셋째 수준</a:t>
            </a:r>
          </a:p>
          <a:p>
            <a:pPr marL="347708" lvl="0" indent="-347708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넷째 수준</a:t>
            </a:r>
          </a:p>
          <a:p>
            <a:pPr marL="347708" lvl="0" indent="-347708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0118" y="6340926"/>
            <a:ext cx="2742705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ldhabi"/>
                <a:ea typeface="Aldhabi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ldhabi"/>
                <a:ea typeface="Aldhabi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2023-12-30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ldhabi"/>
              <a:ea typeface="Aldhabi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29913" y="6340926"/>
            <a:ext cx="410772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ldhabi"/>
                <a:ea typeface="Aldhabi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ldhabi"/>
              <a:ea typeface="Aldhabi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726" y="6340926"/>
            <a:ext cx="2736342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ldhabi"/>
                <a:ea typeface="Aldhabi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F60C7F31-09B6-4280-B49F-73AEE45A2A95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ldhabi"/>
                <a:ea typeface="Aldhabi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Aldhabi"/>
              <a:ea typeface="Aldhabi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7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8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47.jpeg"/><Relationship Id="rId3" Type="http://schemas.openxmlformats.org/officeDocument/2006/relationships/image" Target="../media/image13.png"/><Relationship Id="rId7" Type="http://schemas.openxmlformats.org/officeDocument/2006/relationships/image" Target="../media/image41.emf"/><Relationship Id="rId12" Type="http://schemas.openxmlformats.org/officeDocument/2006/relationships/image" Target="../media/image4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0.emf"/><Relationship Id="rId11" Type="http://schemas.openxmlformats.org/officeDocument/2006/relationships/image" Target="../media/image45.emf"/><Relationship Id="rId5" Type="http://schemas.openxmlformats.org/officeDocument/2006/relationships/image" Target="../media/image39.emf"/><Relationship Id="rId10" Type="http://schemas.openxmlformats.org/officeDocument/2006/relationships/image" Target="../media/image44.emf"/><Relationship Id="rId4" Type="http://schemas.openxmlformats.org/officeDocument/2006/relationships/image" Target="../media/image14.png"/><Relationship Id="rId9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3.png"/><Relationship Id="rId7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9.png"/><Relationship Id="rId5" Type="http://schemas.openxmlformats.org/officeDocument/2006/relationships/image" Target="../media/image52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3.png"/><Relationship Id="rId7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2.png"/><Relationship Id="rId5" Type="http://schemas.openxmlformats.org/officeDocument/2006/relationships/image" Target="../media/image50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1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1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5.png"/><Relationship Id="rId5" Type="http://schemas.openxmlformats.org/officeDocument/2006/relationships/image" Target="../media/image51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7.png"/><Relationship Id="rId5" Type="http://schemas.openxmlformats.org/officeDocument/2006/relationships/image" Target="../media/image51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3.pn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8.png"/><Relationship Id="rId5" Type="http://schemas.openxmlformats.org/officeDocument/2006/relationships/image" Target="../media/image54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9.png"/><Relationship Id="rId5" Type="http://schemas.openxmlformats.org/officeDocument/2006/relationships/image" Target="../media/image55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1.png"/><Relationship Id="rId5" Type="http://schemas.openxmlformats.org/officeDocument/2006/relationships/image" Target="../media/image55.png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2.pn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5.png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3.png"/><Relationship Id="rId5" Type="http://schemas.openxmlformats.org/officeDocument/2006/relationships/image" Target="../media/image58.png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6.png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7.png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9544"/>
            <a:ext cx="6083775" cy="6823412"/>
          </a:xfrm>
          <a:prstGeom prst="rect">
            <a:avLst/>
          </a:prstGeom>
          <a:solidFill>
            <a:srgbClr val="000000">
              <a:alpha val="42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796795" y="2885542"/>
            <a:ext cx="6090082" cy="15539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9600" b="1" i="0" baseline="0" dirty="0">
                <a:solidFill>
                  <a:srgbClr val="FFFFFF">
                    <a:alpha val="100000"/>
                  </a:srgbClr>
                </a:solidFill>
                <a:latin typeface="HY울릉도B"/>
                <a:ea typeface="HY울릉도B"/>
              </a:rPr>
              <a:t>FOCHO</a:t>
            </a:r>
            <a:endParaRPr kumimoji="0" lang="ko-KR" altLang="en-US" sz="9600" b="1" i="0" dirty="0">
              <a:solidFill>
                <a:srgbClr val="FFFFFF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5127" name="TextBox 5126"/>
          <p:cNvSpPr txBox="1"/>
          <p:nvPr/>
        </p:nvSpPr>
        <p:spPr>
          <a:xfrm>
            <a:off x="1553904" y="5650463"/>
            <a:ext cx="3439475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FFFFFF">
                    <a:alpha val="100000"/>
                  </a:srgbClr>
                </a:solidFill>
                <a:latin typeface="HY울릉도B"/>
                <a:ea typeface="HY울릉도B"/>
              </a:rPr>
              <a:t>성준혁 김민기 송해성 이도희</a:t>
            </a:r>
            <a:endParaRPr kumimoji="0" lang="ko-KR" altLang="en-US" sz="1800" b="1" i="0">
              <a:solidFill>
                <a:srgbClr val="FFFFFF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2" name="그림 1" descr="폰트, 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AB2CEC99-62FA-891E-4B58-2B3842185E9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90000" l="2353" r="95882">
                        <a14:foregroundMark x1="47059" y1="10000" x2="47059" y2="10000"/>
                        <a14:foregroundMark x1="45294" y1="5714" x2="45294" y2="5714"/>
                        <a14:foregroundMark x1="2941" y1="30000" x2="2941" y2="30000"/>
                        <a14:foregroundMark x1="78235" y1="23214" x2="78235" y2="23214"/>
                        <a14:foregroundMark x1="95882" y1="31786" x2="95882" y2="31786"/>
                        <a14:foregroundMark x1="20588" y1="8571" x2="20588" y2="8571"/>
                        <a14:foregroundMark x1="5294" y1="5357" x2="5294" y2="535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376" y="963585"/>
            <a:ext cx="1619048" cy="26666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Box 14339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4341" name="TextBox 14340"/>
          <p:cNvSpPr txBox="1"/>
          <p:nvPr/>
        </p:nvSpPr>
        <p:spPr>
          <a:xfrm>
            <a:off x="603164" y="358683"/>
            <a:ext cx="10961222" cy="621712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4342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일정관리     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14343" name="타원 14342"/>
          <p:cNvSpPr/>
          <p:nvPr/>
        </p:nvSpPr>
        <p:spPr>
          <a:xfrm>
            <a:off x="2522059" y="777705"/>
            <a:ext cx="490468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4344" name="그림 14343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4345" name="그림 14344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4346" name="그림 14345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812647" y="2412544"/>
            <a:ext cx="10539073" cy="27332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Box 15363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5365" name="TextBox 15364"/>
          <p:cNvSpPr txBox="1"/>
          <p:nvPr/>
        </p:nvSpPr>
        <p:spPr>
          <a:xfrm>
            <a:off x="603164" y="312689"/>
            <a:ext cx="10961222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5366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회원가입 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15367" name="타원 15366"/>
          <p:cNvSpPr/>
          <p:nvPr/>
        </p:nvSpPr>
        <p:spPr>
          <a:xfrm>
            <a:off x="2574471" y="777705"/>
            <a:ext cx="490412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5368" name="그림 15367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5369" name="그림 15368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5370" name="TextBox 15369"/>
          <p:cNvSpPr txBox="1"/>
          <p:nvPr/>
        </p:nvSpPr>
        <p:spPr>
          <a:xfrm>
            <a:off x="7499335" y="1823725"/>
            <a:ext cx="4058492" cy="446796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로고이미지. 클릭시 메인페이지로 이동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유저가 정보를 입력하는 칸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유효성검사 메세지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아이디, 닉네임 중복 체크, 비밀번호 체크,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  이메일 형식 체크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회원가입 버튼 클릭시 유저 계정 생성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유효성 검사가 완료되지 않은 곳이 있다면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   해당 칸으로 이동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15371" name="TextBox 15370"/>
          <p:cNvSpPr txBox="1"/>
          <p:nvPr/>
        </p:nvSpPr>
        <p:spPr>
          <a:xfrm>
            <a:off x="7248798" y="4120393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5372" name="그림 15371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861878" y="1606260"/>
            <a:ext cx="6278968" cy="4441009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15373" name="TextBox 15372"/>
          <p:cNvSpPr txBox="1"/>
          <p:nvPr/>
        </p:nvSpPr>
        <p:spPr>
          <a:xfrm>
            <a:off x="3663304" y="1609442"/>
            <a:ext cx="677736" cy="603108"/>
          </a:xfrm>
          <a:prstGeom prst="rect">
            <a:avLst/>
          </a:prstGeom>
          <a:noFill/>
          <a:ln w="38569" cap="flat" cmpd="sng" algn="ctr">
            <a:solidFill>
              <a:srgbClr val="70AD47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5374" name="TextBox 15373"/>
          <p:cNvSpPr txBox="1"/>
          <p:nvPr/>
        </p:nvSpPr>
        <p:spPr>
          <a:xfrm>
            <a:off x="2845856" y="2485554"/>
            <a:ext cx="2344336" cy="2895087"/>
          </a:xfrm>
          <a:prstGeom prst="rect">
            <a:avLst/>
          </a:prstGeom>
          <a:noFill/>
          <a:ln w="38569" cap="flat" cmpd="sng" algn="ctr">
            <a:solidFill>
              <a:srgbClr val="70AD47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5375" name="TextBox 15374"/>
          <p:cNvSpPr txBox="1"/>
          <p:nvPr/>
        </p:nvSpPr>
        <p:spPr>
          <a:xfrm>
            <a:off x="2939518" y="2888724"/>
            <a:ext cx="945995" cy="171415"/>
          </a:xfrm>
          <a:prstGeom prst="rect">
            <a:avLst/>
          </a:prstGeom>
          <a:noFill/>
          <a:ln w="38569" cap="flat" cmpd="sng" algn="ctr">
            <a:solidFill>
              <a:srgbClr val="70AD47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5376" name="TextBox 15375"/>
          <p:cNvSpPr txBox="1"/>
          <p:nvPr/>
        </p:nvSpPr>
        <p:spPr>
          <a:xfrm>
            <a:off x="2917302" y="5393312"/>
            <a:ext cx="2190335" cy="415896"/>
          </a:xfrm>
          <a:prstGeom prst="rect">
            <a:avLst/>
          </a:prstGeom>
          <a:noFill/>
          <a:ln w="38569" cap="flat" cmpd="sng" algn="ctr">
            <a:solidFill>
              <a:srgbClr val="70AD47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5380" name="TextBox 15379"/>
          <p:cNvSpPr txBox="1"/>
          <p:nvPr/>
        </p:nvSpPr>
        <p:spPr>
          <a:xfrm>
            <a:off x="7250361" y="2010993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5381" name="TextBox 15380"/>
          <p:cNvSpPr txBox="1"/>
          <p:nvPr/>
        </p:nvSpPr>
        <p:spPr>
          <a:xfrm>
            <a:off x="7242435" y="2423652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5382" name="TextBox 15381"/>
          <p:cNvSpPr txBox="1"/>
          <p:nvPr/>
        </p:nvSpPr>
        <p:spPr>
          <a:xfrm>
            <a:off x="7234509" y="2875997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5383" name="TextBox 15382"/>
          <p:cNvSpPr txBox="1"/>
          <p:nvPr/>
        </p:nvSpPr>
        <p:spPr>
          <a:xfrm>
            <a:off x="3515666" y="1469731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5384" name="TextBox 15383"/>
          <p:cNvSpPr txBox="1"/>
          <p:nvPr/>
        </p:nvSpPr>
        <p:spPr>
          <a:xfrm>
            <a:off x="2722053" y="2326865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5385" name="TextBox 15384"/>
          <p:cNvSpPr txBox="1"/>
          <p:nvPr/>
        </p:nvSpPr>
        <p:spPr>
          <a:xfrm>
            <a:off x="3801340" y="2699837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5386" name="TextBox 15385"/>
          <p:cNvSpPr txBox="1"/>
          <p:nvPr/>
        </p:nvSpPr>
        <p:spPr>
          <a:xfrm>
            <a:off x="4904462" y="5655207"/>
            <a:ext cx="241299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Box 16387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6389" name="TextBox 16388"/>
          <p:cNvSpPr txBox="1"/>
          <p:nvPr/>
        </p:nvSpPr>
        <p:spPr>
          <a:xfrm>
            <a:off x="603164" y="312689"/>
            <a:ext cx="10961222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6390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로그인페이지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16391" name="타원 16390"/>
          <p:cNvSpPr/>
          <p:nvPr/>
        </p:nvSpPr>
        <p:spPr>
          <a:xfrm>
            <a:off x="2574471" y="777705"/>
            <a:ext cx="490412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6392" name="그림 16391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6393" name="그림 16392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6394" name="TextBox 16393"/>
          <p:cNvSpPr txBox="1"/>
          <p:nvPr/>
        </p:nvSpPr>
        <p:spPr>
          <a:xfrm>
            <a:off x="7505893" y="1823725"/>
            <a:ext cx="4058492" cy="36203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유저가 아이디와 비밀번호를 입력하는 칸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아이디 저장 체크시 해당 기기에 쿠키 기록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회원가입 버튼 클릭시 회원가입페이지로 이동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로그인 버튼 클릭시 DB에서 아이디와 비밀번호 확인 후 유저 로그인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1이 공란이거나 4에서 유저 정보가 일치하지 않을시 경고 메세지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6395" name="TextBox 16394"/>
          <p:cNvSpPr txBox="1"/>
          <p:nvPr/>
        </p:nvSpPr>
        <p:spPr>
          <a:xfrm>
            <a:off x="7215475" y="1984033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6396" name="그림 16395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779324" y="1731627"/>
            <a:ext cx="6352034" cy="4493422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16397" name="TextBox 16396"/>
          <p:cNvSpPr txBox="1"/>
          <p:nvPr/>
        </p:nvSpPr>
        <p:spPr>
          <a:xfrm>
            <a:off x="4023550" y="3422004"/>
            <a:ext cx="1718956" cy="807902"/>
          </a:xfrm>
          <a:prstGeom prst="rect">
            <a:avLst/>
          </a:prstGeom>
          <a:noFill/>
          <a:ln w="38569" cap="flat" cmpd="sng" algn="ctr">
            <a:solidFill>
              <a:srgbClr val="70AD47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6398" name="TextBox 16397"/>
          <p:cNvSpPr txBox="1"/>
          <p:nvPr/>
        </p:nvSpPr>
        <p:spPr>
          <a:xfrm>
            <a:off x="5142580" y="4225163"/>
            <a:ext cx="593619" cy="142837"/>
          </a:xfrm>
          <a:prstGeom prst="rect">
            <a:avLst/>
          </a:prstGeom>
          <a:noFill/>
          <a:ln w="38569" cap="flat" cmpd="sng" algn="ctr">
            <a:solidFill>
              <a:srgbClr val="70AD47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6399" name="TextBox 16398"/>
          <p:cNvSpPr txBox="1"/>
          <p:nvPr/>
        </p:nvSpPr>
        <p:spPr>
          <a:xfrm>
            <a:off x="4056929" y="4420357"/>
            <a:ext cx="809465" cy="341268"/>
          </a:xfrm>
          <a:prstGeom prst="rect">
            <a:avLst/>
          </a:prstGeom>
          <a:noFill/>
          <a:ln w="38569" cap="flat" cmpd="sng" algn="ctr">
            <a:solidFill>
              <a:srgbClr val="70AD47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6400" name="TextBox 16399"/>
          <p:cNvSpPr txBox="1"/>
          <p:nvPr/>
        </p:nvSpPr>
        <p:spPr>
          <a:xfrm>
            <a:off x="4914007" y="4417231"/>
            <a:ext cx="804721" cy="341212"/>
          </a:xfrm>
          <a:prstGeom prst="rect">
            <a:avLst/>
          </a:prstGeom>
          <a:noFill/>
          <a:ln w="38569" cap="flat" cmpd="sng" algn="ctr">
            <a:solidFill>
              <a:srgbClr val="70AD47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6404" name="TextBox 16403"/>
          <p:cNvSpPr txBox="1"/>
          <p:nvPr/>
        </p:nvSpPr>
        <p:spPr>
          <a:xfrm>
            <a:off x="4475951" y="4891791"/>
            <a:ext cx="822136" cy="250788"/>
          </a:xfrm>
          <a:prstGeom prst="rect">
            <a:avLst/>
          </a:prstGeom>
          <a:noFill/>
          <a:ln w="38569" cap="flat" cmpd="sng" algn="ctr">
            <a:solidFill>
              <a:srgbClr val="70AD47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6405" name="TextBox 16404"/>
          <p:cNvSpPr txBox="1"/>
          <p:nvPr/>
        </p:nvSpPr>
        <p:spPr>
          <a:xfrm>
            <a:off x="3929944" y="3299820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6406" name="TextBox 16405"/>
          <p:cNvSpPr txBox="1"/>
          <p:nvPr/>
        </p:nvSpPr>
        <p:spPr>
          <a:xfrm>
            <a:off x="5667934" y="4083889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6407" name="TextBox 16406"/>
          <p:cNvSpPr txBox="1"/>
          <p:nvPr/>
        </p:nvSpPr>
        <p:spPr>
          <a:xfrm>
            <a:off x="5655207" y="4601317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6408" name="TextBox 16407"/>
          <p:cNvSpPr txBox="1"/>
          <p:nvPr/>
        </p:nvSpPr>
        <p:spPr>
          <a:xfrm>
            <a:off x="3941052" y="4306098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6409" name="TextBox 16408"/>
          <p:cNvSpPr txBox="1"/>
          <p:nvPr/>
        </p:nvSpPr>
        <p:spPr>
          <a:xfrm>
            <a:off x="4294991" y="5010794"/>
            <a:ext cx="247606" cy="244480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6410" name="TextBox 16409"/>
          <p:cNvSpPr txBox="1"/>
          <p:nvPr/>
        </p:nvSpPr>
        <p:spPr>
          <a:xfrm>
            <a:off x="7223401" y="2444305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6411" name="TextBox 16410"/>
          <p:cNvSpPr txBox="1"/>
          <p:nvPr/>
        </p:nvSpPr>
        <p:spPr>
          <a:xfrm>
            <a:off x="7226583" y="2839493"/>
            <a:ext cx="245987" cy="247606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6412" name="TextBox 16411"/>
          <p:cNvSpPr txBox="1"/>
          <p:nvPr/>
        </p:nvSpPr>
        <p:spPr>
          <a:xfrm>
            <a:off x="7221782" y="3299820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6413" name="TextBox 16412"/>
          <p:cNvSpPr txBox="1"/>
          <p:nvPr/>
        </p:nvSpPr>
        <p:spPr>
          <a:xfrm>
            <a:off x="7221782" y="4128319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Box 17411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7413" name="TextBox 17412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7414" name="제목 1"/>
          <p:cNvSpPr>
            <a:spLocks noGrp="1"/>
          </p:cNvSpPr>
          <p:nvPr>
            <p:ph type="title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메인페이지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17415" name="타원 17414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7416" name="그림 17415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7417" name="그림 17416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7418" name="TextBox 17417"/>
          <p:cNvSpPr txBox="1"/>
          <p:nvPr/>
        </p:nvSpPr>
        <p:spPr>
          <a:xfrm>
            <a:off x="7377346" y="1260248"/>
            <a:ext cx="4182295" cy="5253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로고이미지 클릭시 메인페이지로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로그인 페이지로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!로그인중인 유저라면 로그아웃 이미지로 변경. 클릭시 유저 세션 로그아웃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회원가입 페이지로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로그인중인 유저라면 마이페이지 이미지로 변경. 클릭시 마이페이지로 이동.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키워드 입력 후 엔터 또는 검색 아이콘 클릭시 해당 키워드의 검색페이지로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메인 배너 이미지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해당 분류식당이 모여있는 분류페이지로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17419" name="그림 17418"/>
          <p:cNvPicPr>
            <a:picLocks noChangeAspect="1"/>
          </p:cNvPicPr>
          <p:nvPr/>
        </p:nvPicPr>
        <p:blipFill rotWithShape="1">
          <a:blip r:embed="rId5">
            <a:lum/>
          </a:blip>
          <a:srcRect b="42700"/>
          <a:stretch>
            <a:fillRect/>
          </a:stretch>
        </p:blipFill>
        <p:spPr>
          <a:xfrm>
            <a:off x="928524" y="1584045"/>
            <a:ext cx="5921848" cy="4571176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17420" name="TextBox 17419"/>
          <p:cNvSpPr txBox="1"/>
          <p:nvPr/>
        </p:nvSpPr>
        <p:spPr>
          <a:xfrm>
            <a:off x="7131358" y="1447515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21" name="TextBox 17420"/>
          <p:cNvSpPr txBox="1"/>
          <p:nvPr/>
        </p:nvSpPr>
        <p:spPr>
          <a:xfrm>
            <a:off x="972955" y="1549103"/>
            <a:ext cx="647594" cy="576148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7422" name="TextBox 17421"/>
          <p:cNvSpPr txBox="1"/>
          <p:nvPr/>
        </p:nvSpPr>
        <p:spPr>
          <a:xfrm>
            <a:off x="2557000" y="1693559"/>
            <a:ext cx="2660151" cy="358683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7423" name="TextBox 17422"/>
          <p:cNvSpPr txBox="1"/>
          <p:nvPr/>
        </p:nvSpPr>
        <p:spPr>
          <a:xfrm>
            <a:off x="5937756" y="1620550"/>
            <a:ext cx="288855" cy="50470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7424" name="TextBox 17423"/>
          <p:cNvSpPr txBox="1"/>
          <p:nvPr/>
        </p:nvSpPr>
        <p:spPr>
          <a:xfrm>
            <a:off x="6298059" y="1620550"/>
            <a:ext cx="360302" cy="50470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7428" name="TextBox 17427"/>
          <p:cNvSpPr txBox="1"/>
          <p:nvPr/>
        </p:nvSpPr>
        <p:spPr>
          <a:xfrm>
            <a:off x="757108" y="2125252"/>
            <a:ext cx="6188544" cy="2160194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7429" name="TextBox 17428"/>
          <p:cNvSpPr txBox="1"/>
          <p:nvPr/>
        </p:nvSpPr>
        <p:spPr>
          <a:xfrm>
            <a:off x="1404703" y="4428339"/>
            <a:ext cx="4964745" cy="1293571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7430" name="TextBox 17429"/>
          <p:cNvSpPr txBox="1"/>
          <p:nvPr/>
        </p:nvSpPr>
        <p:spPr>
          <a:xfrm>
            <a:off x="871367" y="1447515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31" name="TextBox 17430"/>
          <p:cNvSpPr txBox="1"/>
          <p:nvPr/>
        </p:nvSpPr>
        <p:spPr>
          <a:xfrm>
            <a:off x="5836168" y="1447515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32" name="TextBox 17431"/>
          <p:cNvSpPr txBox="1"/>
          <p:nvPr/>
        </p:nvSpPr>
        <p:spPr>
          <a:xfrm>
            <a:off x="6555153" y="1447515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33" name="TextBox 17432"/>
          <p:cNvSpPr txBox="1"/>
          <p:nvPr/>
        </p:nvSpPr>
        <p:spPr>
          <a:xfrm>
            <a:off x="2455412" y="1549103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34" name="TextBox 17433"/>
          <p:cNvSpPr txBox="1"/>
          <p:nvPr/>
        </p:nvSpPr>
        <p:spPr>
          <a:xfrm>
            <a:off x="828499" y="2310957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35" name="TextBox 17434"/>
          <p:cNvSpPr txBox="1"/>
          <p:nvPr/>
        </p:nvSpPr>
        <p:spPr>
          <a:xfrm>
            <a:off x="1303115" y="4356892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36" name="TextBox 17435"/>
          <p:cNvSpPr txBox="1"/>
          <p:nvPr/>
        </p:nvSpPr>
        <p:spPr>
          <a:xfrm>
            <a:off x="7131358" y="1879264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37" name="TextBox 17436"/>
          <p:cNvSpPr txBox="1"/>
          <p:nvPr/>
        </p:nvSpPr>
        <p:spPr>
          <a:xfrm>
            <a:off x="7161499" y="3174398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38" name="TextBox 17437"/>
          <p:cNvSpPr txBox="1"/>
          <p:nvPr/>
        </p:nvSpPr>
        <p:spPr>
          <a:xfrm>
            <a:off x="7161499" y="4399760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39" name="TextBox 17438"/>
          <p:cNvSpPr txBox="1"/>
          <p:nvPr/>
        </p:nvSpPr>
        <p:spPr>
          <a:xfrm>
            <a:off x="7161499" y="5260020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40" name="TextBox 17439"/>
          <p:cNvSpPr txBox="1"/>
          <p:nvPr/>
        </p:nvSpPr>
        <p:spPr>
          <a:xfrm>
            <a:off x="7161499" y="5691713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Box 18435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8437" name="TextBox 18436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8438" name="제목 1"/>
          <p:cNvSpPr>
            <a:spLocks noGrp="1"/>
          </p:cNvSpPr>
          <p:nvPr>
            <p:ph type="title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메인페이지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18439" name="타원 18438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8440" name="그림 1843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8441" name="그림 18440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8442" name="TextBox 18441"/>
          <p:cNvSpPr txBox="1"/>
          <p:nvPr/>
        </p:nvSpPr>
        <p:spPr>
          <a:xfrm>
            <a:off x="7521801" y="2125252"/>
            <a:ext cx="4056873" cy="30918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DB에 저장된 태그 중 랜덤 태그명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해당 태그를 가지고 있는 식당 목록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해당 태그 키워드의 검색 페이지로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메인이미지와 식당명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식당 목록 왼쪽으로 한칸 슬라이드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식당 목록 오른쪽으로 한칸 슬라이드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8443" name="그림 18442"/>
          <p:cNvPicPr>
            <a:picLocks noChangeAspect="1"/>
          </p:cNvPicPr>
          <p:nvPr/>
        </p:nvPicPr>
        <p:blipFill rotWithShape="1">
          <a:blip r:embed="rId5">
            <a:lum/>
          </a:blip>
          <a:srcRect t="46390"/>
          <a:stretch>
            <a:fillRect/>
          </a:stretch>
        </p:blipFill>
        <p:spPr>
          <a:xfrm>
            <a:off x="868185" y="1741171"/>
            <a:ext cx="5969516" cy="4309280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18444" name="TextBox 18443"/>
          <p:cNvSpPr txBox="1"/>
          <p:nvPr/>
        </p:nvSpPr>
        <p:spPr>
          <a:xfrm>
            <a:off x="7234509" y="2310957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45" name="TextBox 18444"/>
          <p:cNvSpPr txBox="1"/>
          <p:nvPr/>
        </p:nvSpPr>
        <p:spPr>
          <a:xfrm>
            <a:off x="1620550" y="2412544"/>
            <a:ext cx="504702" cy="288911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8446" name="TextBox 18445"/>
          <p:cNvSpPr txBox="1"/>
          <p:nvPr/>
        </p:nvSpPr>
        <p:spPr>
          <a:xfrm>
            <a:off x="5434617" y="2412544"/>
            <a:ext cx="718985" cy="288911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8447" name="TextBox 18446"/>
          <p:cNvSpPr txBox="1"/>
          <p:nvPr/>
        </p:nvSpPr>
        <p:spPr>
          <a:xfrm>
            <a:off x="1476094" y="2844293"/>
            <a:ext cx="4750518" cy="1368143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8448" name="TextBox 18447"/>
          <p:cNvSpPr txBox="1"/>
          <p:nvPr/>
        </p:nvSpPr>
        <p:spPr>
          <a:xfrm>
            <a:off x="972955" y="3204595"/>
            <a:ext cx="431748" cy="50470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8452" name="TextBox 18451"/>
          <p:cNvSpPr txBox="1"/>
          <p:nvPr/>
        </p:nvSpPr>
        <p:spPr>
          <a:xfrm>
            <a:off x="6298059" y="3169653"/>
            <a:ext cx="431692" cy="503139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8453" name="TextBox 18452"/>
          <p:cNvSpPr txBox="1"/>
          <p:nvPr/>
        </p:nvSpPr>
        <p:spPr>
          <a:xfrm>
            <a:off x="1476094" y="2239566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54" name="TextBox 18453"/>
          <p:cNvSpPr txBox="1"/>
          <p:nvPr/>
        </p:nvSpPr>
        <p:spPr>
          <a:xfrm>
            <a:off x="6082212" y="2742705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55" name="TextBox 18454"/>
          <p:cNvSpPr txBox="1"/>
          <p:nvPr/>
        </p:nvSpPr>
        <p:spPr>
          <a:xfrm>
            <a:off x="6628163" y="3031561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56" name="TextBox 18455"/>
          <p:cNvSpPr txBox="1"/>
          <p:nvPr/>
        </p:nvSpPr>
        <p:spPr>
          <a:xfrm>
            <a:off x="3679156" y="3031561"/>
            <a:ext cx="245987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57" name="TextBox 18456"/>
          <p:cNvSpPr txBox="1"/>
          <p:nvPr/>
        </p:nvSpPr>
        <p:spPr>
          <a:xfrm>
            <a:off x="871367" y="3031561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58" name="TextBox 18457"/>
          <p:cNvSpPr txBox="1"/>
          <p:nvPr/>
        </p:nvSpPr>
        <p:spPr>
          <a:xfrm>
            <a:off x="6729751" y="3966448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59" name="TextBox 18458"/>
          <p:cNvSpPr txBox="1"/>
          <p:nvPr/>
        </p:nvSpPr>
        <p:spPr>
          <a:xfrm>
            <a:off x="1549103" y="2917302"/>
            <a:ext cx="1152352" cy="1223743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8460" name="TextBox 18459"/>
          <p:cNvSpPr txBox="1"/>
          <p:nvPr/>
        </p:nvSpPr>
        <p:spPr>
          <a:xfrm>
            <a:off x="5958409" y="2268145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61" name="TextBox 18460"/>
          <p:cNvSpPr txBox="1"/>
          <p:nvPr/>
        </p:nvSpPr>
        <p:spPr>
          <a:xfrm>
            <a:off x="1549103" y="2917302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62" name="TextBox 18461"/>
          <p:cNvSpPr txBox="1"/>
          <p:nvPr/>
        </p:nvSpPr>
        <p:spPr>
          <a:xfrm>
            <a:off x="3247407" y="3564897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18463" name="Group 1"/>
          <p:cNvGrpSpPr/>
          <p:nvPr/>
        </p:nvGrpSpPr>
        <p:grpSpPr>
          <a:xfrm>
            <a:off x="6691683" y="4817163"/>
            <a:ext cx="431692" cy="258714"/>
            <a:chOff x="6691683" y="4817163"/>
            <a:chExt cx="431692" cy="258714"/>
          </a:xfrm>
        </p:grpSpPr>
        <p:sp>
          <p:nvSpPr>
            <p:cNvPr id="18464" name="TextBox 18463"/>
            <p:cNvSpPr txBox="1"/>
            <p:nvPr/>
          </p:nvSpPr>
          <p:spPr>
            <a:xfrm>
              <a:off x="6729751" y="4831453"/>
              <a:ext cx="246043" cy="244424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18468" name="TextBox 18467"/>
            <p:cNvSpPr txBox="1"/>
            <p:nvPr/>
          </p:nvSpPr>
          <p:spPr>
            <a:xfrm>
              <a:off x="6691683" y="4817163"/>
              <a:ext cx="431692" cy="2142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18469" name="TextBox 18468"/>
          <p:cNvSpPr txBox="1"/>
          <p:nvPr/>
        </p:nvSpPr>
        <p:spPr>
          <a:xfrm>
            <a:off x="7234509" y="2701456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70" name="TextBox 18469"/>
          <p:cNvSpPr txBox="1"/>
          <p:nvPr/>
        </p:nvSpPr>
        <p:spPr>
          <a:xfrm>
            <a:off x="7234509" y="3174398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71" name="TextBox 18470"/>
          <p:cNvSpPr txBox="1"/>
          <p:nvPr/>
        </p:nvSpPr>
        <p:spPr>
          <a:xfrm>
            <a:off x="7234509" y="3564897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72" name="TextBox 18471"/>
          <p:cNvSpPr txBox="1"/>
          <p:nvPr/>
        </p:nvSpPr>
        <p:spPr>
          <a:xfrm>
            <a:off x="7234509" y="4428339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73" name="TextBox 18472"/>
          <p:cNvSpPr txBox="1"/>
          <p:nvPr/>
        </p:nvSpPr>
        <p:spPr>
          <a:xfrm>
            <a:off x="7234509" y="3996590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Box 19459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9461" name="TextBox 19460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9462" name="제목 1"/>
          <p:cNvSpPr>
            <a:spLocks noGrp="1"/>
          </p:cNvSpPr>
          <p:nvPr>
            <p:ph type="title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메인페이지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19463" name="타원 19462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9464" name="그림 19463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9465" name="그림 19464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9466" name="TextBox 19465"/>
          <p:cNvSpPr txBox="1"/>
          <p:nvPr/>
        </p:nvSpPr>
        <p:spPr>
          <a:xfrm>
            <a:off x="7493223" y="1836396"/>
            <a:ext cx="4058492" cy="38855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이미지에 호버시 가게 상세정보 나타내기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하트 모양 아이콘. 찜 기능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!비로그인 유저라면 경고창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!로그인 유저라면 이미 찜 목록에 있는 식당이라면 붉은 하트, 목록에 없는 식당이라면 빈 하트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찜 목록에 식당 추가 및 삭제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룰렛 이미지. 클릭시 음식 분류 룰렛 나타내기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페이지 상단으로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19467" name="그림 19466"/>
          <p:cNvPicPr>
            <a:picLocks noChangeAspect="1"/>
          </p:cNvPicPr>
          <p:nvPr/>
        </p:nvPicPr>
        <p:blipFill rotWithShape="1">
          <a:blip r:embed="rId5">
            <a:lum/>
          </a:blip>
          <a:srcRect t="46390"/>
          <a:stretch>
            <a:fillRect/>
          </a:stretch>
        </p:blipFill>
        <p:spPr>
          <a:xfrm>
            <a:off x="868185" y="1741171"/>
            <a:ext cx="5969516" cy="4309280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19468" name="TextBox 19467"/>
          <p:cNvSpPr txBox="1"/>
          <p:nvPr/>
        </p:nvSpPr>
        <p:spPr>
          <a:xfrm>
            <a:off x="2701456" y="3204595"/>
            <a:ext cx="1150678" cy="791994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9469" name="TextBox 19468"/>
          <p:cNvSpPr txBox="1"/>
          <p:nvPr/>
        </p:nvSpPr>
        <p:spPr>
          <a:xfrm>
            <a:off x="6369449" y="4141046"/>
            <a:ext cx="431748" cy="36030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9470" name="TextBox 19469"/>
          <p:cNvSpPr txBox="1"/>
          <p:nvPr/>
        </p:nvSpPr>
        <p:spPr>
          <a:xfrm>
            <a:off x="6369449" y="4572738"/>
            <a:ext cx="431748" cy="36030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9471" name="TextBox 19470"/>
          <p:cNvSpPr txBox="1"/>
          <p:nvPr/>
        </p:nvSpPr>
        <p:spPr>
          <a:xfrm>
            <a:off x="1476094" y="2239566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9472" name="TextBox 19471"/>
          <p:cNvSpPr txBox="1"/>
          <p:nvPr/>
        </p:nvSpPr>
        <p:spPr>
          <a:xfrm>
            <a:off x="6082212" y="2772847"/>
            <a:ext cx="245987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9476" name="TextBox 19475"/>
          <p:cNvSpPr txBox="1"/>
          <p:nvPr/>
        </p:nvSpPr>
        <p:spPr>
          <a:xfrm>
            <a:off x="6628163" y="2988693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9477" name="TextBox 19476"/>
          <p:cNvSpPr txBox="1"/>
          <p:nvPr/>
        </p:nvSpPr>
        <p:spPr>
          <a:xfrm>
            <a:off x="3679156" y="3031561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9478" name="TextBox 19477"/>
          <p:cNvSpPr txBox="1"/>
          <p:nvPr/>
        </p:nvSpPr>
        <p:spPr>
          <a:xfrm>
            <a:off x="3060140" y="3636288"/>
            <a:ext cx="217465" cy="288855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9479" name="TextBox 19478"/>
          <p:cNvSpPr txBox="1"/>
          <p:nvPr/>
        </p:nvSpPr>
        <p:spPr>
          <a:xfrm>
            <a:off x="899945" y="3060140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9480" name="TextBox 19479"/>
          <p:cNvSpPr txBox="1"/>
          <p:nvPr/>
        </p:nvSpPr>
        <p:spPr>
          <a:xfrm>
            <a:off x="6729751" y="3966448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9481" name="TextBox 19480"/>
          <p:cNvSpPr txBox="1"/>
          <p:nvPr/>
        </p:nvSpPr>
        <p:spPr>
          <a:xfrm>
            <a:off x="5958409" y="2268145"/>
            <a:ext cx="245987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9482" name="TextBox 19481"/>
          <p:cNvSpPr txBox="1"/>
          <p:nvPr/>
        </p:nvSpPr>
        <p:spPr>
          <a:xfrm>
            <a:off x="1549103" y="2917302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9483" name="TextBox 19482"/>
          <p:cNvSpPr txBox="1"/>
          <p:nvPr/>
        </p:nvSpPr>
        <p:spPr>
          <a:xfrm>
            <a:off x="3247407" y="3564897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19484" name="Group 1"/>
          <p:cNvGrpSpPr/>
          <p:nvPr/>
        </p:nvGrpSpPr>
        <p:grpSpPr>
          <a:xfrm>
            <a:off x="6691683" y="4817163"/>
            <a:ext cx="431692" cy="258714"/>
            <a:chOff x="6691683" y="4817163"/>
            <a:chExt cx="431692" cy="258714"/>
          </a:xfrm>
        </p:grpSpPr>
        <p:sp>
          <p:nvSpPr>
            <p:cNvPr id="19485" name="TextBox 19484"/>
            <p:cNvSpPr txBox="1"/>
            <p:nvPr/>
          </p:nvSpPr>
          <p:spPr>
            <a:xfrm>
              <a:off x="6729751" y="4831453"/>
              <a:ext cx="246043" cy="244424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19486" name="TextBox 19485"/>
            <p:cNvSpPr txBox="1"/>
            <p:nvPr/>
          </p:nvSpPr>
          <p:spPr>
            <a:xfrm>
              <a:off x="6691683" y="4817163"/>
              <a:ext cx="431692" cy="2142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19487" name="TextBox 19486"/>
          <p:cNvSpPr txBox="1"/>
          <p:nvPr/>
        </p:nvSpPr>
        <p:spPr>
          <a:xfrm>
            <a:off x="7234509" y="1980852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9488" name="TextBox 19487"/>
          <p:cNvSpPr txBox="1"/>
          <p:nvPr/>
        </p:nvSpPr>
        <p:spPr>
          <a:xfrm>
            <a:off x="7234509" y="2412544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9492" name="TextBox 19491"/>
          <p:cNvSpPr txBox="1"/>
          <p:nvPr/>
        </p:nvSpPr>
        <p:spPr>
          <a:xfrm>
            <a:off x="7275757" y="4572738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19493" name="Group 2"/>
          <p:cNvGrpSpPr/>
          <p:nvPr/>
        </p:nvGrpSpPr>
        <p:grpSpPr>
          <a:xfrm>
            <a:off x="7234509" y="5004487"/>
            <a:ext cx="431692" cy="257095"/>
            <a:chOff x="7234509" y="5004487"/>
            <a:chExt cx="431692" cy="257095"/>
          </a:xfrm>
        </p:grpSpPr>
        <p:sp>
          <p:nvSpPr>
            <p:cNvPr id="19494" name="TextBox 19493"/>
            <p:cNvSpPr txBox="1"/>
            <p:nvPr/>
          </p:nvSpPr>
          <p:spPr>
            <a:xfrm>
              <a:off x="7272576" y="5018776"/>
              <a:ext cx="246043" cy="242806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19495" name="TextBox 19494"/>
            <p:cNvSpPr txBox="1"/>
            <p:nvPr/>
          </p:nvSpPr>
          <p:spPr>
            <a:xfrm>
              <a:off x="7234509" y="5004487"/>
              <a:ext cx="431692" cy="2126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Box 20483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0485" name="TextBox 20484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0486" name="제목 1"/>
          <p:cNvSpPr>
            <a:spLocks noGrp="1"/>
          </p:cNvSpPr>
          <p:nvPr>
            <p:ph type="title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분류페이지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20487" name="타원 20486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0488" name="그림 20487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0489" name="그림 20488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0490" name="TextBox 20489"/>
          <p:cNvSpPr txBox="1"/>
          <p:nvPr/>
        </p:nvSpPr>
        <p:spPr>
          <a:xfrm>
            <a:off x="7502767" y="1822107"/>
            <a:ext cx="4056873" cy="2768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분류명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분류에 맞는 이미지 슬라이드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분류 타입의 식당 목록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상세정보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하트 모양 아이콘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찜 기능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페이지 상단으로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0491" name="그림 20490"/>
          <p:cNvPicPr>
            <a:picLocks noChangeAspect="1"/>
          </p:cNvPicPr>
          <p:nvPr/>
        </p:nvPicPr>
        <p:blipFill rotWithShape="1">
          <a:blip r:embed="rId5">
            <a:lum/>
          </a:blip>
          <a:srcRect t="25130" b="13130"/>
          <a:stretch>
            <a:fillRect/>
          </a:stretch>
        </p:blipFill>
        <p:spPr>
          <a:xfrm>
            <a:off x="825373" y="1680833"/>
            <a:ext cx="6188488" cy="4360074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20492" name="TextBox 20491"/>
          <p:cNvSpPr txBox="1"/>
          <p:nvPr/>
        </p:nvSpPr>
        <p:spPr>
          <a:xfrm>
            <a:off x="7212293" y="1982415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493" name="TextBox 20492"/>
          <p:cNvSpPr txBox="1"/>
          <p:nvPr/>
        </p:nvSpPr>
        <p:spPr>
          <a:xfrm>
            <a:off x="2772847" y="1909405"/>
            <a:ext cx="360302" cy="28729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0494" name="TextBox 20493"/>
          <p:cNvSpPr txBox="1"/>
          <p:nvPr/>
        </p:nvSpPr>
        <p:spPr>
          <a:xfrm>
            <a:off x="1333257" y="1836396"/>
            <a:ext cx="1368199" cy="2376040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0495" name="TextBox 20494"/>
          <p:cNvSpPr txBox="1"/>
          <p:nvPr/>
        </p:nvSpPr>
        <p:spPr>
          <a:xfrm>
            <a:off x="2772847" y="2268145"/>
            <a:ext cx="3741057" cy="3309309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0496" name="TextBox 20495"/>
          <p:cNvSpPr txBox="1"/>
          <p:nvPr/>
        </p:nvSpPr>
        <p:spPr>
          <a:xfrm>
            <a:off x="5217152" y="2268145"/>
            <a:ext cx="1296752" cy="1656998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0500" name="TextBox 20499"/>
          <p:cNvSpPr txBox="1"/>
          <p:nvPr/>
        </p:nvSpPr>
        <p:spPr>
          <a:xfrm>
            <a:off x="6155221" y="3204595"/>
            <a:ext cx="258714" cy="215846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0501" name="TextBox 20500"/>
          <p:cNvSpPr txBox="1"/>
          <p:nvPr/>
        </p:nvSpPr>
        <p:spPr>
          <a:xfrm>
            <a:off x="6513905" y="5361607"/>
            <a:ext cx="431748" cy="576148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0502" name="TextBox 20501"/>
          <p:cNvSpPr txBox="1"/>
          <p:nvPr/>
        </p:nvSpPr>
        <p:spPr>
          <a:xfrm>
            <a:off x="3031561" y="1693559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503" name="TextBox 20502"/>
          <p:cNvSpPr txBox="1"/>
          <p:nvPr/>
        </p:nvSpPr>
        <p:spPr>
          <a:xfrm>
            <a:off x="1188801" y="1663418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504" name="TextBox 20503"/>
          <p:cNvSpPr txBox="1"/>
          <p:nvPr/>
        </p:nvSpPr>
        <p:spPr>
          <a:xfrm>
            <a:off x="3780744" y="2095110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505" name="TextBox 20504"/>
          <p:cNvSpPr txBox="1"/>
          <p:nvPr/>
        </p:nvSpPr>
        <p:spPr>
          <a:xfrm>
            <a:off x="5115564" y="2341154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506" name="TextBox 20505"/>
          <p:cNvSpPr txBox="1"/>
          <p:nvPr/>
        </p:nvSpPr>
        <p:spPr>
          <a:xfrm>
            <a:off x="6082212" y="2988693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507" name="TextBox 20506"/>
          <p:cNvSpPr txBox="1"/>
          <p:nvPr/>
        </p:nvSpPr>
        <p:spPr>
          <a:xfrm>
            <a:off x="6801197" y="5145761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508" name="TextBox 20507"/>
          <p:cNvSpPr txBox="1"/>
          <p:nvPr/>
        </p:nvSpPr>
        <p:spPr>
          <a:xfrm>
            <a:off x="7204367" y="2412544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509" name="TextBox 20508"/>
          <p:cNvSpPr txBox="1"/>
          <p:nvPr/>
        </p:nvSpPr>
        <p:spPr>
          <a:xfrm>
            <a:off x="7204367" y="2844293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510" name="TextBox 20509"/>
          <p:cNvSpPr txBox="1"/>
          <p:nvPr/>
        </p:nvSpPr>
        <p:spPr>
          <a:xfrm>
            <a:off x="7204367" y="3298201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511" name="TextBox 20510"/>
          <p:cNvSpPr txBox="1"/>
          <p:nvPr/>
        </p:nvSpPr>
        <p:spPr>
          <a:xfrm>
            <a:off x="7204367" y="3709297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512" name="TextBox 20511"/>
          <p:cNvSpPr txBox="1"/>
          <p:nvPr/>
        </p:nvSpPr>
        <p:spPr>
          <a:xfrm>
            <a:off x="7204367" y="4141046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Box 21507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1509" name="TextBox 21508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1510" name="제목 1"/>
          <p:cNvSpPr>
            <a:spLocks noGrp="1"/>
          </p:cNvSpPr>
          <p:nvPr>
            <p:ph type="title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검색페이지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21511" name="타원 21510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1512" name="그림 21511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1513" name="그림 21512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1514" name="TextBox 21513"/>
          <p:cNvSpPr txBox="1"/>
          <p:nvPr/>
        </p:nvSpPr>
        <p:spPr>
          <a:xfrm>
            <a:off x="7502767" y="1822107"/>
            <a:ext cx="4056873" cy="3323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식당페이지 이미지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빠른 검색 키워드 목록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키워드 클릭시 해당 키워드 검색 페이지로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키워드에 해당하는 식당 목록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상세정보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하트 모양 아이콘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찜 기능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페이지 상단으로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1515" name="그림 21514"/>
          <p:cNvPicPr>
            <a:picLocks noChangeAspect="1"/>
          </p:cNvPicPr>
          <p:nvPr/>
        </p:nvPicPr>
        <p:blipFill rotWithShape="1">
          <a:blip r:embed="rId5">
            <a:lum/>
          </a:blip>
          <a:srcRect t="7200" b="18050"/>
          <a:stretch>
            <a:fillRect/>
          </a:stretch>
        </p:blipFill>
        <p:spPr>
          <a:xfrm>
            <a:off x="733274" y="1593534"/>
            <a:ext cx="6320273" cy="4734665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21516" name="TextBox 21515"/>
          <p:cNvSpPr txBox="1"/>
          <p:nvPr/>
        </p:nvSpPr>
        <p:spPr>
          <a:xfrm>
            <a:off x="7212293" y="1982415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17" name="TextBox 21516"/>
          <p:cNvSpPr txBox="1"/>
          <p:nvPr/>
        </p:nvSpPr>
        <p:spPr>
          <a:xfrm>
            <a:off x="2628447" y="1909405"/>
            <a:ext cx="1656998" cy="576148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1518" name="TextBox 21517"/>
          <p:cNvSpPr txBox="1"/>
          <p:nvPr/>
        </p:nvSpPr>
        <p:spPr>
          <a:xfrm>
            <a:off x="1333257" y="1764950"/>
            <a:ext cx="1223743" cy="2736398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1519" name="TextBox 21518"/>
          <p:cNvSpPr txBox="1"/>
          <p:nvPr/>
        </p:nvSpPr>
        <p:spPr>
          <a:xfrm>
            <a:off x="2628447" y="2485554"/>
            <a:ext cx="3814011" cy="3523648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1520" name="TextBox 21519"/>
          <p:cNvSpPr txBox="1"/>
          <p:nvPr/>
        </p:nvSpPr>
        <p:spPr>
          <a:xfrm>
            <a:off x="5145761" y="2485554"/>
            <a:ext cx="1296696" cy="1799891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1524" name="TextBox 21523"/>
          <p:cNvSpPr txBox="1"/>
          <p:nvPr/>
        </p:nvSpPr>
        <p:spPr>
          <a:xfrm>
            <a:off x="6082212" y="3420442"/>
            <a:ext cx="287236" cy="288855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1525" name="TextBox 21524"/>
          <p:cNvSpPr txBox="1"/>
          <p:nvPr/>
        </p:nvSpPr>
        <p:spPr>
          <a:xfrm>
            <a:off x="6513905" y="5866310"/>
            <a:ext cx="431748" cy="431748"/>
          </a:xfrm>
          <a:prstGeom prst="rect">
            <a:avLst/>
          </a:prstGeom>
          <a:noFill/>
          <a:ln w="57659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1526" name="TextBox 21525"/>
          <p:cNvSpPr txBox="1"/>
          <p:nvPr/>
        </p:nvSpPr>
        <p:spPr>
          <a:xfrm>
            <a:off x="4110848" y="1764950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27" name="TextBox 21526"/>
          <p:cNvSpPr txBox="1"/>
          <p:nvPr/>
        </p:nvSpPr>
        <p:spPr>
          <a:xfrm>
            <a:off x="1230106" y="1620550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28" name="TextBox 21527"/>
          <p:cNvSpPr txBox="1"/>
          <p:nvPr/>
        </p:nvSpPr>
        <p:spPr>
          <a:xfrm>
            <a:off x="4644185" y="2341154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29" name="TextBox 21528"/>
          <p:cNvSpPr txBox="1"/>
          <p:nvPr/>
        </p:nvSpPr>
        <p:spPr>
          <a:xfrm>
            <a:off x="6196470" y="2485554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30" name="TextBox 21529"/>
          <p:cNvSpPr txBox="1"/>
          <p:nvPr/>
        </p:nvSpPr>
        <p:spPr>
          <a:xfrm>
            <a:off x="5958409" y="3298201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31" name="TextBox 21530"/>
          <p:cNvSpPr txBox="1"/>
          <p:nvPr/>
        </p:nvSpPr>
        <p:spPr>
          <a:xfrm>
            <a:off x="6772619" y="5691713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32" name="TextBox 21531"/>
          <p:cNvSpPr txBox="1"/>
          <p:nvPr/>
        </p:nvSpPr>
        <p:spPr>
          <a:xfrm>
            <a:off x="7234509" y="2412544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33" name="TextBox 21532"/>
          <p:cNvSpPr txBox="1"/>
          <p:nvPr/>
        </p:nvSpPr>
        <p:spPr>
          <a:xfrm>
            <a:off x="7234509" y="3298201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34" name="TextBox 21533"/>
          <p:cNvSpPr txBox="1"/>
          <p:nvPr/>
        </p:nvSpPr>
        <p:spPr>
          <a:xfrm>
            <a:off x="7234509" y="3709297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35" name="TextBox 21534"/>
          <p:cNvSpPr txBox="1"/>
          <p:nvPr/>
        </p:nvSpPr>
        <p:spPr>
          <a:xfrm>
            <a:off x="7234509" y="4141046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36" name="TextBox 21535"/>
          <p:cNvSpPr txBox="1"/>
          <p:nvPr/>
        </p:nvSpPr>
        <p:spPr>
          <a:xfrm>
            <a:off x="7234509" y="4542597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Box 22531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33" name="TextBox 22532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34" name="제목 1"/>
          <p:cNvSpPr>
            <a:spLocks noGrp="1"/>
          </p:cNvSpPr>
          <p:nvPr>
            <p:ph type="title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상세페이지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22535" name="타원 22534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2536" name="그림 22535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2537" name="그림 22536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2538" name="TextBox 22537"/>
          <p:cNvSpPr txBox="1"/>
          <p:nvPr/>
        </p:nvSpPr>
        <p:spPr>
          <a:xfrm>
            <a:off x="7502767" y="1822107"/>
            <a:ext cx="4056873" cy="4115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사진 목록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이미지 클릭시 사진 왼쪽으로 한 칸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이미지 클릭시 사진 오른쪽으로 한 칸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식당명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상세 정보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 영업시간, 주차여부, 해시태그, 주소, 전화번호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+ 아이콘 클릭시 더 자세한 식당 정보 나타내기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위치</a:t>
            </a:r>
            <a:endParaRPr kumimoji="1" lang="ko-KR" altLang="en-US" sz="14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22539" name="그림 22538"/>
          <p:cNvPicPr>
            <a:picLocks noChangeAspect="1"/>
          </p:cNvPicPr>
          <p:nvPr/>
        </p:nvPicPr>
        <p:blipFill rotWithShape="1">
          <a:blip r:embed="rId5">
            <a:lum/>
          </a:blip>
          <a:srcRect t="3340" b="51320"/>
          <a:stretch>
            <a:fillRect/>
          </a:stretch>
        </p:blipFill>
        <p:spPr>
          <a:xfrm>
            <a:off x="853896" y="1460242"/>
            <a:ext cx="6079030" cy="4926677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22540" name="TextBox 22539"/>
          <p:cNvSpPr txBox="1"/>
          <p:nvPr/>
        </p:nvSpPr>
        <p:spPr>
          <a:xfrm>
            <a:off x="7212293" y="1982415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41" name="TextBox 22540"/>
          <p:cNvSpPr txBox="1"/>
          <p:nvPr/>
        </p:nvSpPr>
        <p:spPr>
          <a:xfrm>
            <a:off x="757108" y="1620550"/>
            <a:ext cx="6332944" cy="1657054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42" name="TextBox 22541"/>
          <p:cNvSpPr txBox="1"/>
          <p:nvPr/>
        </p:nvSpPr>
        <p:spPr>
          <a:xfrm>
            <a:off x="1836396" y="2125252"/>
            <a:ext cx="504757" cy="647594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43" name="TextBox 22542"/>
          <p:cNvSpPr txBox="1"/>
          <p:nvPr/>
        </p:nvSpPr>
        <p:spPr>
          <a:xfrm>
            <a:off x="5434617" y="2125252"/>
            <a:ext cx="503139" cy="647594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44" name="TextBox 22543"/>
          <p:cNvSpPr txBox="1"/>
          <p:nvPr/>
        </p:nvSpPr>
        <p:spPr>
          <a:xfrm>
            <a:off x="1117411" y="3420442"/>
            <a:ext cx="934831" cy="433311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48" name="TextBox 22547"/>
          <p:cNvSpPr txBox="1"/>
          <p:nvPr/>
        </p:nvSpPr>
        <p:spPr>
          <a:xfrm>
            <a:off x="1044401" y="3925144"/>
            <a:ext cx="1872901" cy="1868156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49" name="TextBox 22548"/>
          <p:cNvSpPr txBox="1"/>
          <p:nvPr/>
        </p:nvSpPr>
        <p:spPr>
          <a:xfrm>
            <a:off x="4861650" y="3925144"/>
            <a:ext cx="1868100" cy="1868156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50" name="TextBox 22549"/>
          <p:cNvSpPr txBox="1"/>
          <p:nvPr/>
        </p:nvSpPr>
        <p:spPr>
          <a:xfrm>
            <a:off x="2628447" y="5075878"/>
            <a:ext cx="215846" cy="214283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51" name="TextBox 22550"/>
          <p:cNvSpPr txBox="1"/>
          <p:nvPr/>
        </p:nvSpPr>
        <p:spPr>
          <a:xfrm>
            <a:off x="1117411" y="5290161"/>
            <a:ext cx="1726882" cy="215846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52" name="TextBox 22551"/>
          <p:cNvSpPr txBox="1"/>
          <p:nvPr/>
        </p:nvSpPr>
        <p:spPr>
          <a:xfrm>
            <a:off x="757108" y="1476094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53" name="TextBox 22552"/>
          <p:cNvSpPr txBox="1"/>
          <p:nvPr/>
        </p:nvSpPr>
        <p:spPr>
          <a:xfrm>
            <a:off x="1693559" y="1980852"/>
            <a:ext cx="244424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54" name="TextBox 22553"/>
          <p:cNvSpPr txBox="1"/>
          <p:nvPr/>
        </p:nvSpPr>
        <p:spPr>
          <a:xfrm>
            <a:off x="5836168" y="1980852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55" name="TextBox 22554"/>
          <p:cNvSpPr txBox="1"/>
          <p:nvPr/>
        </p:nvSpPr>
        <p:spPr>
          <a:xfrm>
            <a:off x="972955" y="3298201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56" name="TextBox 22555"/>
          <p:cNvSpPr txBox="1"/>
          <p:nvPr/>
        </p:nvSpPr>
        <p:spPr>
          <a:xfrm>
            <a:off x="828499" y="3925144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57" name="TextBox 22556"/>
          <p:cNvSpPr txBox="1"/>
          <p:nvPr/>
        </p:nvSpPr>
        <p:spPr>
          <a:xfrm>
            <a:off x="3060140" y="3750602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58" name="TextBox 22557"/>
          <p:cNvSpPr txBox="1"/>
          <p:nvPr/>
        </p:nvSpPr>
        <p:spPr>
          <a:xfrm>
            <a:off x="4933041" y="3750602"/>
            <a:ext cx="242862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59" name="TextBox 22558"/>
          <p:cNvSpPr txBox="1"/>
          <p:nvPr/>
        </p:nvSpPr>
        <p:spPr>
          <a:xfrm>
            <a:off x="2412544" y="5045736"/>
            <a:ext cx="246043" cy="244424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60" name="TextBox 22559"/>
          <p:cNvSpPr txBox="1"/>
          <p:nvPr/>
        </p:nvSpPr>
        <p:spPr>
          <a:xfrm>
            <a:off x="4141046" y="5260020"/>
            <a:ext cx="245987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64" name="TextBox 22563"/>
          <p:cNvSpPr txBox="1"/>
          <p:nvPr/>
        </p:nvSpPr>
        <p:spPr>
          <a:xfrm>
            <a:off x="7204367" y="2412544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65" name="TextBox 22564"/>
          <p:cNvSpPr txBox="1"/>
          <p:nvPr/>
        </p:nvSpPr>
        <p:spPr>
          <a:xfrm>
            <a:off x="7204367" y="2844293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66" name="TextBox 22565"/>
          <p:cNvSpPr txBox="1"/>
          <p:nvPr/>
        </p:nvSpPr>
        <p:spPr>
          <a:xfrm>
            <a:off x="7204367" y="3298201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67" name="TextBox 22566"/>
          <p:cNvSpPr txBox="1"/>
          <p:nvPr/>
        </p:nvSpPr>
        <p:spPr>
          <a:xfrm>
            <a:off x="7204367" y="3709297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68" name="TextBox 22567"/>
          <p:cNvSpPr txBox="1"/>
          <p:nvPr/>
        </p:nvSpPr>
        <p:spPr>
          <a:xfrm>
            <a:off x="7204367" y="4542597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69" name="TextBox 22568"/>
          <p:cNvSpPr txBox="1"/>
          <p:nvPr/>
        </p:nvSpPr>
        <p:spPr>
          <a:xfrm>
            <a:off x="7204367" y="4974290"/>
            <a:ext cx="245987" cy="242862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Box 23555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3557" name="TextBox 23556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3558" name="제목 1"/>
          <p:cNvSpPr>
            <a:spLocks noGrp="1"/>
          </p:cNvSpPr>
          <p:nvPr>
            <p:ph type="title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상세페이지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23559" name="타원 23558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3560" name="그림 2355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3561" name="그림 23560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3562" name="TextBox 23561"/>
          <p:cNvSpPr txBox="1"/>
          <p:nvPr/>
        </p:nvSpPr>
        <p:spPr>
          <a:xfrm>
            <a:off x="7521801" y="2412544"/>
            <a:ext cx="4056873" cy="1742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메뉴판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자세히 보기 버튼 클릭시 상세 메뉴판 나타내기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상세 메뉴판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아이콘 클릭시 10 메뉴판 사라지기</a:t>
            </a:r>
            <a:endParaRPr kumimoji="1" lang="ko-KR" altLang="en-US" sz="14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23563" name="그림 23562"/>
          <p:cNvPicPr>
            <a:picLocks noChangeAspect="1"/>
          </p:cNvPicPr>
          <p:nvPr/>
        </p:nvPicPr>
        <p:blipFill rotWithShape="1">
          <a:blip r:embed="rId5">
            <a:lum/>
          </a:blip>
          <a:srcRect t="3340" b="51320"/>
          <a:stretch>
            <a:fillRect/>
          </a:stretch>
        </p:blipFill>
        <p:spPr>
          <a:xfrm>
            <a:off x="853896" y="1460242"/>
            <a:ext cx="6079030" cy="4926677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23564" name="TextBox 23563"/>
          <p:cNvSpPr txBox="1"/>
          <p:nvPr/>
        </p:nvSpPr>
        <p:spPr>
          <a:xfrm>
            <a:off x="2988693" y="3925144"/>
            <a:ext cx="1799891" cy="1868156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3565" name="TextBox 23564"/>
          <p:cNvSpPr txBox="1"/>
          <p:nvPr/>
        </p:nvSpPr>
        <p:spPr>
          <a:xfrm>
            <a:off x="3493451" y="5434617"/>
            <a:ext cx="791994" cy="28729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3566" name="TextBox 23565"/>
          <p:cNvSpPr txBox="1"/>
          <p:nvPr/>
        </p:nvSpPr>
        <p:spPr>
          <a:xfrm>
            <a:off x="757108" y="1476094"/>
            <a:ext cx="245987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3567" name="TextBox 23566"/>
          <p:cNvSpPr txBox="1"/>
          <p:nvPr/>
        </p:nvSpPr>
        <p:spPr>
          <a:xfrm>
            <a:off x="1693559" y="1980852"/>
            <a:ext cx="244424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3568" name="TextBox 23567"/>
          <p:cNvSpPr txBox="1"/>
          <p:nvPr/>
        </p:nvSpPr>
        <p:spPr>
          <a:xfrm>
            <a:off x="5836168" y="1980852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3572" name="TextBox 23571"/>
          <p:cNvSpPr txBox="1"/>
          <p:nvPr/>
        </p:nvSpPr>
        <p:spPr>
          <a:xfrm>
            <a:off x="972955" y="3298201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3573" name="TextBox 23572"/>
          <p:cNvSpPr txBox="1"/>
          <p:nvPr/>
        </p:nvSpPr>
        <p:spPr>
          <a:xfrm>
            <a:off x="828499" y="3925144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3574" name="TextBox 23573"/>
          <p:cNvSpPr txBox="1"/>
          <p:nvPr/>
        </p:nvSpPr>
        <p:spPr>
          <a:xfrm>
            <a:off x="3060140" y="3750602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3575" name="TextBox 23574"/>
          <p:cNvSpPr txBox="1"/>
          <p:nvPr/>
        </p:nvSpPr>
        <p:spPr>
          <a:xfrm>
            <a:off x="4933041" y="3750602"/>
            <a:ext cx="242862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3576" name="TextBox 23575"/>
          <p:cNvSpPr txBox="1"/>
          <p:nvPr/>
        </p:nvSpPr>
        <p:spPr>
          <a:xfrm>
            <a:off x="2412544" y="5045736"/>
            <a:ext cx="246043" cy="244424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3577" name="TextBox 23576"/>
          <p:cNvSpPr txBox="1"/>
          <p:nvPr/>
        </p:nvSpPr>
        <p:spPr>
          <a:xfrm>
            <a:off x="4141046" y="5260020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3578" name="그림 23577"/>
          <p:cNvPicPr>
            <a:picLocks noChangeAspect="1"/>
          </p:cNvPicPr>
          <p:nvPr/>
        </p:nvPicPr>
        <p:blipFill rotWithShape="1">
          <a:blip r:embed="rId6">
            <a:lum/>
          </a:blip>
          <a:srcRect l="27770" t="16540" r="26190" b="50000"/>
          <a:stretch>
            <a:fillRect/>
          </a:stretch>
        </p:blipFill>
        <p:spPr>
          <a:xfrm>
            <a:off x="4980653" y="3420442"/>
            <a:ext cx="2204624" cy="2863327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grpSp>
        <p:nvGrpSpPr>
          <p:cNvPr id="23579" name="Group 1"/>
          <p:cNvGrpSpPr/>
          <p:nvPr/>
        </p:nvGrpSpPr>
        <p:grpSpPr>
          <a:xfrm>
            <a:off x="4861650" y="3291894"/>
            <a:ext cx="428511" cy="258713"/>
            <a:chOff x="4861650" y="3291894"/>
            <a:chExt cx="428511" cy="258713"/>
          </a:xfrm>
        </p:grpSpPr>
        <p:sp>
          <p:nvSpPr>
            <p:cNvPr id="23580" name="TextBox 23579"/>
            <p:cNvSpPr txBox="1"/>
            <p:nvPr/>
          </p:nvSpPr>
          <p:spPr>
            <a:xfrm>
              <a:off x="4899717" y="3304564"/>
              <a:ext cx="242862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3581" name="TextBox 23580"/>
            <p:cNvSpPr txBox="1"/>
            <p:nvPr/>
          </p:nvSpPr>
          <p:spPr>
            <a:xfrm>
              <a:off x="4861650" y="3291894"/>
              <a:ext cx="4285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3582" name="TextBox 23581"/>
          <p:cNvSpPr txBox="1"/>
          <p:nvPr/>
        </p:nvSpPr>
        <p:spPr>
          <a:xfrm>
            <a:off x="6729751" y="3709297"/>
            <a:ext cx="215902" cy="215846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23583" name="Group 2"/>
          <p:cNvGrpSpPr/>
          <p:nvPr/>
        </p:nvGrpSpPr>
        <p:grpSpPr>
          <a:xfrm>
            <a:off x="6513905" y="3493451"/>
            <a:ext cx="431748" cy="258714"/>
            <a:chOff x="6513905" y="3493451"/>
            <a:chExt cx="431748" cy="258714"/>
          </a:xfrm>
        </p:grpSpPr>
        <p:sp>
          <p:nvSpPr>
            <p:cNvPr id="23584" name="TextBox 23583"/>
            <p:cNvSpPr txBox="1"/>
            <p:nvPr/>
          </p:nvSpPr>
          <p:spPr>
            <a:xfrm>
              <a:off x="6552028" y="3506122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3588" name="TextBox 23587"/>
            <p:cNvSpPr txBox="1"/>
            <p:nvPr/>
          </p:nvSpPr>
          <p:spPr>
            <a:xfrm>
              <a:off x="6513905" y="3493451"/>
              <a:ext cx="431748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3589" name="TextBox 23588"/>
          <p:cNvSpPr txBox="1"/>
          <p:nvPr/>
        </p:nvSpPr>
        <p:spPr>
          <a:xfrm>
            <a:off x="7305955" y="2598250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3590" name="TextBox 23589"/>
          <p:cNvSpPr txBox="1"/>
          <p:nvPr/>
        </p:nvSpPr>
        <p:spPr>
          <a:xfrm>
            <a:off x="7305955" y="2988693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23591" name="Group 3"/>
          <p:cNvGrpSpPr/>
          <p:nvPr/>
        </p:nvGrpSpPr>
        <p:grpSpPr>
          <a:xfrm>
            <a:off x="7234509" y="3420442"/>
            <a:ext cx="431692" cy="260277"/>
            <a:chOff x="7234509" y="3420442"/>
            <a:chExt cx="431692" cy="260277"/>
          </a:xfrm>
        </p:grpSpPr>
        <p:sp>
          <p:nvSpPr>
            <p:cNvPr id="23592" name="TextBox 23591"/>
            <p:cNvSpPr txBox="1"/>
            <p:nvPr/>
          </p:nvSpPr>
          <p:spPr>
            <a:xfrm>
              <a:off x="7272576" y="3434731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3593" name="TextBox 23592"/>
            <p:cNvSpPr txBox="1"/>
            <p:nvPr/>
          </p:nvSpPr>
          <p:spPr>
            <a:xfrm>
              <a:off x="7234509" y="3420442"/>
              <a:ext cx="431692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3594" name="Group 4"/>
          <p:cNvGrpSpPr/>
          <p:nvPr/>
        </p:nvGrpSpPr>
        <p:grpSpPr>
          <a:xfrm>
            <a:off x="7234509" y="3853753"/>
            <a:ext cx="431692" cy="258714"/>
            <a:chOff x="7234509" y="3853753"/>
            <a:chExt cx="431692" cy="258714"/>
          </a:xfrm>
        </p:grpSpPr>
        <p:sp>
          <p:nvSpPr>
            <p:cNvPr id="23595" name="TextBox 23594"/>
            <p:cNvSpPr txBox="1"/>
            <p:nvPr/>
          </p:nvSpPr>
          <p:spPr>
            <a:xfrm>
              <a:off x="7272576" y="3866424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3596" name="TextBox 23595"/>
            <p:cNvSpPr txBox="1"/>
            <p:nvPr/>
          </p:nvSpPr>
          <p:spPr>
            <a:xfrm>
              <a:off x="7234509" y="3853753"/>
              <a:ext cx="431692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Box 6147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6149" name="제목 1"/>
          <p:cNvSpPr>
            <a:spLocks noGrp="1"/>
          </p:cNvSpPr>
          <p:nvPr>
            <p:ph type="title"/>
          </p:nvPr>
        </p:nvSpPr>
        <p:spPr>
          <a:xfrm>
            <a:off x="0" y="93661"/>
            <a:ext cx="4193402" cy="69040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목차 contents</a:t>
            </a:r>
            <a:endParaRPr kumimoji="0" lang="ko-KR" altLang="en-US" sz="44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pic>
        <p:nvPicPr>
          <p:cNvPr id="6150" name="그림 614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-949121" y="1928439"/>
            <a:ext cx="4750461" cy="367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6151" name="TextBox 6150"/>
          <p:cNvSpPr txBox="1"/>
          <p:nvPr/>
        </p:nvSpPr>
        <p:spPr>
          <a:xfrm>
            <a:off x="1041220" y="2742705"/>
            <a:ext cx="787250" cy="4491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개요</a:t>
            </a:r>
            <a:endParaRPr kumimoji="0" lang="ko-KR" altLang="en-US" sz="2400" b="1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6152" name="TextBox 6151"/>
          <p:cNvSpPr txBox="1"/>
          <p:nvPr/>
        </p:nvSpPr>
        <p:spPr>
          <a:xfrm>
            <a:off x="-145962" y="3082355"/>
            <a:ext cx="2644243" cy="25363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82663" lvl="1" indent="0" algn="l" rtl="0" eaLnBrk="1" latinLnBrk="1" hangingPunct="1">
              <a:lnSpc>
                <a:spcPct val="210000"/>
              </a:lnSpc>
              <a:spcBef>
                <a:spcPct val="500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1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주제 선정</a:t>
            </a:r>
          </a:p>
          <a:p>
            <a:pPr marL="482663" lvl="1" indent="0" algn="l" rtl="0" eaLnBrk="1" latinLnBrk="1" hangingPunct="1">
              <a:lnSpc>
                <a:spcPct val="210000"/>
              </a:lnSpc>
              <a:spcBef>
                <a:spcPct val="500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2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차별성</a:t>
            </a:r>
          </a:p>
          <a:p>
            <a:pPr marL="482663" lvl="1" indent="0" algn="l" rtl="0" eaLnBrk="1" latinLnBrk="1" hangingPunct="1">
              <a:lnSpc>
                <a:spcPct val="210000"/>
              </a:lnSpc>
              <a:spcBef>
                <a:spcPct val="500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3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벤치마킹</a:t>
            </a:r>
          </a:p>
          <a:p>
            <a:pPr marL="482663" lvl="1" indent="0" algn="l" rtl="0" eaLnBrk="1" latinLnBrk="1" hangingPunct="1">
              <a:lnSpc>
                <a:spcPct val="90000"/>
              </a:lnSpc>
              <a:spcBef>
                <a:spcPct val="5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바탕"/>
              <a:buChar char="•"/>
              <a:defRPr/>
            </a:pPr>
            <a:endParaRPr kumimoji="1" lang="ko-KR" altLang="en-US" sz="2400" b="0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482663" lvl="1" indent="0" algn="l" rtl="0" eaLnBrk="1" latinLnBrk="1" hangingPunct="1">
              <a:lnSpc>
                <a:spcPct val="90000"/>
              </a:lnSpc>
              <a:spcBef>
                <a:spcPct val="5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바탕"/>
              <a:buChar char="•"/>
              <a:defRPr/>
            </a:pP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6153" name="그림 6152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166557" y="1937984"/>
            <a:ext cx="4755262" cy="367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6154" name="TextBox 6153"/>
          <p:cNvSpPr txBox="1"/>
          <p:nvPr/>
        </p:nvSpPr>
        <p:spPr>
          <a:xfrm>
            <a:off x="2976022" y="2660151"/>
            <a:ext cx="2542711" cy="28220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>
              <a:solidFill>
                <a:srgbClr val="FFFFFF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849424" lvl="1" indent="-366761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AutoNum type="arabicPeriod"/>
              <a:defRPr/>
            </a:pPr>
            <a:r>
              <a:rPr kumimoji="0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역할분담</a:t>
            </a:r>
          </a:p>
          <a:p>
            <a:pPr marL="849424" lvl="1" indent="-366761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AutoNum type="arabicPeriod" startAt="2"/>
              <a:defRPr/>
            </a:pPr>
            <a:r>
              <a:rPr kumimoji="0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일정관리</a:t>
            </a:r>
          </a:p>
          <a:p>
            <a:pPr marL="849424" lvl="1" indent="-366761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3. 스토리보드</a:t>
            </a:r>
          </a:p>
          <a:p>
            <a:pPr marL="849424" lvl="1" indent="-366761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4. 요구사항정의서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	</a:t>
            </a:r>
            <a:endParaRPr kumimoji="0" lang="ko-KR" altLang="en-US" sz="18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6155" name="TextBox 6154"/>
          <p:cNvSpPr txBox="1"/>
          <p:nvPr/>
        </p:nvSpPr>
        <p:spPr>
          <a:xfrm>
            <a:off x="4158516" y="2742705"/>
            <a:ext cx="798357" cy="4491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기획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6156" name="그림 6155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275872" y="1947529"/>
            <a:ext cx="4760062" cy="367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6157" name="그림 615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367772" y="1960199"/>
            <a:ext cx="4756881" cy="367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6158" name="TextBox 6157"/>
          <p:cNvSpPr txBox="1"/>
          <p:nvPr/>
        </p:nvSpPr>
        <p:spPr>
          <a:xfrm>
            <a:off x="7267831" y="2745887"/>
            <a:ext cx="799976" cy="4459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설계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6159" name="TextBox 6158"/>
          <p:cNvSpPr txBox="1"/>
          <p:nvPr/>
        </p:nvSpPr>
        <p:spPr>
          <a:xfrm>
            <a:off x="9285189" y="3083973"/>
            <a:ext cx="3168035" cy="11840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82663" lvl="1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1. 구현 페이지</a:t>
            </a:r>
          </a:p>
          <a:p>
            <a:pPr marL="482663" lvl="1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2. 소감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6160" name="TextBox 6159"/>
          <p:cNvSpPr txBox="1"/>
          <p:nvPr/>
        </p:nvSpPr>
        <p:spPr>
          <a:xfrm>
            <a:off x="10393054" y="2749068"/>
            <a:ext cx="799976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구현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6164" name="TextBox 6163"/>
          <p:cNvSpPr txBox="1"/>
          <p:nvPr/>
        </p:nvSpPr>
        <p:spPr>
          <a:xfrm>
            <a:off x="6298059" y="3107752"/>
            <a:ext cx="2652225" cy="25427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82663" lvl="1" indent="0" algn="l" rtl="0" eaLnBrk="1" latinLnBrk="1" hangingPunct="1">
              <a:lnSpc>
                <a:spcPct val="210000"/>
              </a:lnSpc>
              <a:spcBef>
                <a:spcPct val="500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1. ERD</a:t>
            </a:r>
          </a:p>
          <a:p>
            <a:pPr marL="482663" lvl="1" indent="0" algn="l" rtl="0" eaLnBrk="1" latinLnBrk="1" hangingPunct="1">
              <a:lnSpc>
                <a:spcPct val="210000"/>
              </a:lnSpc>
              <a:spcBef>
                <a:spcPct val="500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2. 유스케이스</a:t>
            </a:r>
          </a:p>
          <a:p>
            <a:pPr marL="482663" lvl="1" indent="0" algn="l" rtl="0" eaLnBrk="1" latinLnBrk="1" hangingPunct="1">
              <a:lnSpc>
                <a:spcPct val="210000"/>
              </a:lnSpc>
              <a:spcBef>
                <a:spcPct val="500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3. 개발환경</a:t>
            </a:r>
          </a:p>
          <a:p>
            <a:pPr marL="482663" lvl="1" indent="0" algn="l" rtl="0" eaLnBrk="1" latinLnBrk="1" hangingPunct="1">
              <a:lnSpc>
                <a:spcPct val="90000"/>
              </a:lnSpc>
              <a:spcBef>
                <a:spcPct val="5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바탕"/>
              <a:buChar char="•"/>
              <a:defRPr/>
            </a:pPr>
            <a:endParaRPr kumimoji="1" lang="ko-KR" altLang="en-US" sz="24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482663" lvl="1" indent="0" algn="l" rtl="0" eaLnBrk="1" latinLnBrk="1" hangingPunct="1">
              <a:lnSpc>
                <a:spcPct val="90000"/>
              </a:lnSpc>
              <a:spcBef>
                <a:spcPct val="5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바탕"/>
              <a:buChar char="•"/>
              <a:defRPr/>
            </a:pP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Box 24579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4581" name="TextBox 24580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4582" name="제목 1"/>
          <p:cNvSpPr>
            <a:spLocks noGrp="1"/>
          </p:cNvSpPr>
          <p:nvPr>
            <p:ph type="title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상세페이지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24583" name="타원 24582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4584" name="그림 24583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4585" name="그림 24584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4586" name="TextBox 24585"/>
          <p:cNvSpPr txBox="1"/>
          <p:nvPr/>
        </p:nvSpPr>
        <p:spPr>
          <a:xfrm>
            <a:off x="7502767" y="1822107"/>
            <a:ext cx="4056873" cy="4475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하트 모양 아이콘. 찜 기능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식당의 평점 값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!식당 리뷰가 있을 시 나타내기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리뷰를 작성한 유저의 닉네임, 작성날짜, 별점, 리뷰 내용 나타내기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로그인 중인 유저와 리뷰를 작성한 유저가 같다면 삭제 버튼 나타내기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삭제 버튼 클릭시 해당 리뷰 삭제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!식당 리뷰가 없을 때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페이지 상단으로 이동 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24587" name="그림 24586"/>
          <p:cNvPicPr>
            <a:picLocks noChangeAspect="1"/>
          </p:cNvPicPr>
          <p:nvPr/>
        </p:nvPicPr>
        <p:blipFill rotWithShape="1">
          <a:blip r:embed="rId5">
            <a:lum/>
          </a:blip>
          <a:srcRect t="44820" b="8510"/>
          <a:stretch>
            <a:fillRect/>
          </a:stretch>
        </p:blipFill>
        <p:spPr>
          <a:xfrm>
            <a:off x="984062" y="1585608"/>
            <a:ext cx="5663189" cy="4725121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24588" name="TextBox 24587"/>
          <p:cNvSpPr txBox="1"/>
          <p:nvPr/>
        </p:nvSpPr>
        <p:spPr>
          <a:xfrm>
            <a:off x="7212293" y="1982415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589" name="TextBox 24588"/>
          <p:cNvSpPr txBox="1"/>
          <p:nvPr/>
        </p:nvSpPr>
        <p:spPr>
          <a:xfrm>
            <a:off x="5909177" y="1836396"/>
            <a:ext cx="504757" cy="288855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4590" name="TextBox 24589"/>
          <p:cNvSpPr txBox="1"/>
          <p:nvPr/>
        </p:nvSpPr>
        <p:spPr>
          <a:xfrm>
            <a:off x="5650463" y="1764950"/>
            <a:ext cx="215846" cy="431748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4591" name="TextBox 24590"/>
          <p:cNvSpPr txBox="1"/>
          <p:nvPr/>
        </p:nvSpPr>
        <p:spPr>
          <a:xfrm>
            <a:off x="1188801" y="3420442"/>
            <a:ext cx="5253657" cy="1007897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4592" name="TextBox 24591"/>
          <p:cNvSpPr txBox="1"/>
          <p:nvPr/>
        </p:nvSpPr>
        <p:spPr>
          <a:xfrm>
            <a:off x="1188801" y="4428339"/>
            <a:ext cx="5253657" cy="1222124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4596" name="TextBox 24595"/>
          <p:cNvSpPr txBox="1"/>
          <p:nvPr/>
        </p:nvSpPr>
        <p:spPr>
          <a:xfrm>
            <a:off x="6226612" y="5721909"/>
            <a:ext cx="358739" cy="43169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4597" name="TextBox 24596"/>
          <p:cNvSpPr txBox="1"/>
          <p:nvPr/>
        </p:nvSpPr>
        <p:spPr>
          <a:xfrm>
            <a:off x="5475866" y="1549103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598" name="TextBox 24597"/>
          <p:cNvSpPr txBox="1"/>
          <p:nvPr/>
        </p:nvSpPr>
        <p:spPr>
          <a:xfrm>
            <a:off x="6226612" y="1620550"/>
            <a:ext cx="244424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599" name="TextBox 24598"/>
          <p:cNvSpPr txBox="1"/>
          <p:nvPr/>
        </p:nvSpPr>
        <p:spPr>
          <a:xfrm>
            <a:off x="2196698" y="1663418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600" name="TextBox 24599"/>
          <p:cNvSpPr txBox="1"/>
          <p:nvPr/>
        </p:nvSpPr>
        <p:spPr>
          <a:xfrm>
            <a:off x="1087213" y="2052242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601" name="TextBox 24600"/>
          <p:cNvSpPr txBox="1"/>
          <p:nvPr/>
        </p:nvSpPr>
        <p:spPr>
          <a:xfrm>
            <a:off x="1014204" y="3420442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602" name="TextBox 24601"/>
          <p:cNvSpPr txBox="1"/>
          <p:nvPr/>
        </p:nvSpPr>
        <p:spPr>
          <a:xfrm>
            <a:off x="1014204" y="4471151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603" name="TextBox 24602"/>
          <p:cNvSpPr txBox="1"/>
          <p:nvPr/>
        </p:nvSpPr>
        <p:spPr>
          <a:xfrm>
            <a:off x="6513905" y="5577454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604" name="TextBox 24603"/>
          <p:cNvSpPr txBox="1"/>
          <p:nvPr/>
        </p:nvSpPr>
        <p:spPr>
          <a:xfrm>
            <a:off x="6082212" y="3564897"/>
            <a:ext cx="287236" cy="288855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4605" name="TextBox 24604"/>
          <p:cNvSpPr txBox="1"/>
          <p:nvPr/>
        </p:nvSpPr>
        <p:spPr>
          <a:xfrm>
            <a:off x="5958409" y="3420442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606" name="TextBox 24605"/>
          <p:cNvSpPr txBox="1"/>
          <p:nvPr/>
        </p:nvSpPr>
        <p:spPr>
          <a:xfrm>
            <a:off x="2455412" y="2239566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24607" name="Group 1"/>
          <p:cNvGrpSpPr/>
          <p:nvPr/>
        </p:nvGrpSpPr>
        <p:grpSpPr>
          <a:xfrm>
            <a:off x="6082212" y="2514132"/>
            <a:ext cx="431692" cy="258714"/>
            <a:chOff x="6082212" y="2514132"/>
            <a:chExt cx="431692" cy="258714"/>
          </a:xfrm>
        </p:grpSpPr>
        <p:sp>
          <p:nvSpPr>
            <p:cNvPr id="24608" name="TextBox 24607"/>
            <p:cNvSpPr txBox="1"/>
            <p:nvPr/>
          </p:nvSpPr>
          <p:spPr>
            <a:xfrm>
              <a:off x="6120280" y="2526859"/>
              <a:ext cx="246043" cy="245987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4612" name="TextBox 24611"/>
            <p:cNvSpPr txBox="1"/>
            <p:nvPr/>
          </p:nvSpPr>
          <p:spPr>
            <a:xfrm>
              <a:off x="6082212" y="2514132"/>
              <a:ext cx="431692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4613" name="Group 2"/>
          <p:cNvGrpSpPr/>
          <p:nvPr/>
        </p:nvGrpSpPr>
        <p:grpSpPr>
          <a:xfrm>
            <a:off x="1476094" y="2945881"/>
            <a:ext cx="433311" cy="258714"/>
            <a:chOff x="1476094" y="2945881"/>
            <a:chExt cx="433311" cy="258714"/>
          </a:xfrm>
        </p:grpSpPr>
        <p:sp>
          <p:nvSpPr>
            <p:cNvPr id="24614" name="TextBox 24613"/>
            <p:cNvSpPr txBox="1"/>
            <p:nvPr/>
          </p:nvSpPr>
          <p:spPr>
            <a:xfrm>
              <a:off x="1514217" y="2958552"/>
              <a:ext cx="245987" cy="246043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4615" name="TextBox 24614"/>
            <p:cNvSpPr txBox="1"/>
            <p:nvPr/>
          </p:nvSpPr>
          <p:spPr>
            <a:xfrm>
              <a:off x="1476094" y="2945881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4616" name="Group 3"/>
          <p:cNvGrpSpPr/>
          <p:nvPr/>
        </p:nvGrpSpPr>
        <p:grpSpPr>
          <a:xfrm>
            <a:off x="2052242" y="2945881"/>
            <a:ext cx="433311" cy="258714"/>
            <a:chOff x="2052242" y="2945881"/>
            <a:chExt cx="433311" cy="258714"/>
          </a:xfrm>
        </p:grpSpPr>
        <p:sp>
          <p:nvSpPr>
            <p:cNvPr id="24617" name="TextBox 24616"/>
            <p:cNvSpPr txBox="1"/>
            <p:nvPr/>
          </p:nvSpPr>
          <p:spPr>
            <a:xfrm>
              <a:off x="2090366" y="2958552"/>
              <a:ext cx="245987" cy="246043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4618" name="TextBox 24617"/>
            <p:cNvSpPr txBox="1"/>
            <p:nvPr/>
          </p:nvSpPr>
          <p:spPr>
            <a:xfrm>
              <a:off x="2052242" y="2945881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12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4619" name="TextBox 24618"/>
          <p:cNvSpPr txBox="1"/>
          <p:nvPr/>
        </p:nvSpPr>
        <p:spPr>
          <a:xfrm>
            <a:off x="7234509" y="2412544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620" name="TextBox 24619"/>
          <p:cNvSpPr txBox="1"/>
          <p:nvPr/>
        </p:nvSpPr>
        <p:spPr>
          <a:xfrm>
            <a:off x="7234509" y="2844293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621" name="TextBox 24620"/>
          <p:cNvSpPr txBox="1"/>
          <p:nvPr/>
        </p:nvSpPr>
        <p:spPr>
          <a:xfrm>
            <a:off x="7234509" y="4141046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622" name="TextBox 24621"/>
          <p:cNvSpPr txBox="1"/>
          <p:nvPr/>
        </p:nvSpPr>
        <p:spPr>
          <a:xfrm>
            <a:off x="7234509" y="5404475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623" name="TextBox 24622"/>
          <p:cNvSpPr txBox="1"/>
          <p:nvPr/>
        </p:nvSpPr>
        <p:spPr>
          <a:xfrm>
            <a:off x="7234509" y="5836168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Box 25603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5605" name="TextBox 25604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5606" name="제목 1"/>
          <p:cNvSpPr>
            <a:spLocks noGrp="1"/>
          </p:cNvSpPr>
          <p:nvPr>
            <p:ph type="title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상세페이지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25607" name="타원 25606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5608" name="그림 25607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5609" name="그림 25608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5610" name="그림 25609"/>
          <p:cNvPicPr>
            <a:picLocks noChangeAspect="1"/>
          </p:cNvPicPr>
          <p:nvPr/>
        </p:nvPicPr>
        <p:blipFill rotWithShape="1">
          <a:blip r:embed="rId5">
            <a:lum/>
          </a:blip>
          <a:srcRect t="44820" b="8510"/>
          <a:stretch>
            <a:fillRect/>
          </a:stretch>
        </p:blipFill>
        <p:spPr>
          <a:xfrm>
            <a:off x="984062" y="1585608"/>
            <a:ext cx="5663189" cy="4725121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25611" name="TextBox 25610"/>
          <p:cNvSpPr txBox="1"/>
          <p:nvPr/>
        </p:nvSpPr>
        <p:spPr>
          <a:xfrm>
            <a:off x="2341154" y="1836396"/>
            <a:ext cx="863441" cy="288855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5612" name="TextBox 25611"/>
          <p:cNvSpPr txBox="1"/>
          <p:nvPr/>
        </p:nvSpPr>
        <p:spPr>
          <a:xfrm>
            <a:off x="1188801" y="2268145"/>
            <a:ext cx="5253657" cy="1152296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5613" name="TextBox 25612"/>
          <p:cNvSpPr txBox="1"/>
          <p:nvPr/>
        </p:nvSpPr>
        <p:spPr>
          <a:xfrm>
            <a:off x="5475866" y="1549103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14" name="TextBox 25613"/>
          <p:cNvSpPr txBox="1"/>
          <p:nvPr/>
        </p:nvSpPr>
        <p:spPr>
          <a:xfrm>
            <a:off x="6226612" y="1620550"/>
            <a:ext cx="244424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15" name="TextBox 25614"/>
          <p:cNvSpPr txBox="1"/>
          <p:nvPr/>
        </p:nvSpPr>
        <p:spPr>
          <a:xfrm>
            <a:off x="2196698" y="1663418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16" name="TextBox 25615"/>
          <p:cNvSpPr txBox="1"/>
          <p:nvPr/>
        </p:nvSpPr>
        <p:spPr>
          <a:xfrm>
            <a:off x="1087213" y="2052242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20" name="TextBox 25619"/>
          <p:cNvSpPr txBox="1"/>
          <p:nvPr/>
        </p:nvSpPr>
        <p:spPr>
          <a:xfrm>
            <a:off x="1014204" y="3420442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21" name="TextBox 25620"/>
          <p:cNvSpPr txBox="1"/>
          <p:nvPr/>
        </p:nvSpPr>
        <p:spPr>
          <a:xfrm>
            <a:off x="1014204" y="4471151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22" name="TextBox 25621"/>
          <p:cNvSpPr txBox="1"/>
          <p:nvPr/>
        </p:nvSpPr>
        <p:spPr>
          <a:xfrm>
            <a:off x="6513905" y="5577454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23" name="TextBox 25622"/>
          <p:cNvSpPr txBox="1"/>
          <p:nvPr/>
        </p:nvSpPr>
        <p:spPr>
          <a:xfrm>
            <a:off x="5958409" y="3420442"/>
            <a:ext cx="245987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24" name="TextBox 25623"/>
          <p:cNvSpPr txBox="1"/>
          <p:nvPr/>
        </p:nvSpPr>
        <p:spPr>
          <a:xfrm>
            <a:off x="1260248" y="2341154"/>
            <a:ext cx="1296752" cy="215846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5625" name="TextBox 25624"/>
          <p:cNvSpPr txBox="1"/>
          <p:nvPr/>
        </p:nvSpPr>
        <p:spPr>
          <a:xfrm>
            <a:off x="1260248" y="2557000"/>
            <a:ext cx="5109201" cy="576148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5626" name="TextBox 25625"/>
          <p:cNvSpPr txBox="1"/>
          <p:nvPr/>
        </p:nvSpPr>
        <p:spPr>
          <a:xfrm>
            <a:off x="1260248" y="3133149"/>
            <a:ext cx="504702" cy="28729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5627" name="TextBox 25626"/>
          <p:cNvSpPr txBox="1"/>
          <p:nvPr/>
        </p:nvSpPr>
        <p:spPr>
          <a:xfrm>
            <a:off x="1764950" y="3133149"/>
            <a:ext cx="576204" cy="28729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5628" name="TextBox 25627"/>
          <p:cNvSpPr txBox="1"/>
          <p:nvPr/>
        </p:nvSpPr>
        <p:spPr>
          <a:xfrm>
            <a:off x="2455412" y="2239566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25629" name="Group 1"/>
          <p:cNvGrpSpPr/>
          <p:nvPr/>
        </p:nvGrpSpPr>
        <p:grpSpPr>
          <a:xfrm>
            <a:off x="6082212" y="2514132"/>
            <a:ext cx="431692" cy="258714"/>
            <a:chOff x="6082212" y="2514132"/>
            <a:chExt cx="431692" cy="258714"/>
          </a:xfrm>
        </p:grpSpPr>
        <p:sp>
          <p:nvSpPr>
            <p:cNvPr id="25630" name="TextBox 25629"/>
            <p:cNvSpPr txBox="1"/>
            <p:nvPr/>
          </p:nvSpPr>
          <p:spPr>
            <a:xfrm>
              <a:off x="6120280" y="2526859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5631" name="TextBox 25630"/>
            <p:cNvSpPr txBox="1"/>
            <p:nvPr/>
          </p:nvSpPr>
          <p:spPr>
            <a:xfrm>
              <a:off x="6082212" y="2514132"/>
              <a:ext cx="431692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5632" name="Group 2"/>
          <p:cNvGrpSpPr/>
          <p:nvPr/>
        </p:nvGrpSpPr>
        <p:grpSpPr>
          <a:xfrm>
            <a:off x="1476094" y="2945881"/>
            <a:ext cx="433311" cy="258714"/>
            <a:chOff x="1476094" y="2945881"/>
            <a:chExt cx="433311" cy="258714"/>
          </a:xfrm>
        </p:grpSpPr>
        <p:sp>
          <p:nvSpPr>
            <p:cNvPr id="25636" name="TextBox 25635"/>
            <p:cNvSpPr txBox="1"/>
            <p:nvPr/>
          </p:nvSpPr>
          <p:spPr>
            <a:xfrm>
              <a:off x="1514217" y="2958552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5637" name="TextBox 25636"/>
            <p:cNvSpPr txBox="1"/>
            <p:nvPr/>
          </p:nvSpPr>
          <p:spPr>
            <a:xfrm>
              <a:off x="1476094" y="2945881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5638" name="Group 3"/>
          <p:cNvGrpSpPr/>
          <p:nvPr/>
        </p:nvGrpSpPr>
        <p:grpSpPr>
          <a:xfrm>
            <a:off x="2052242" y="2945881"/>
            <a:ext cx="433311" cy="258714"/>
            <a:chOff x="2052242" y="2945881"/>
            <a:chExt cx="433311" cy="258714"/>
          </a:xfrm>
        </p:grpSpPr>
        <p:sp>
          <p:nvSpPr>
            <p:cNvPr id="25639" name="TextBox 25638"/>
            <p:cNvSpPr txBox="1"/>
            <p:nvPr/>
          </p:nvSpPr>
          <p:spPr>
            <a:xfrm>
              <a:off x="2090366" y="2958552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5640" name="TextBox 25639"/>
            <p:cNvSpPr txBox="1"/>
            <p:nvPr/>
          </p:nvSpPr>
          <p:spPr>
            <a:xfrm>
              <a:off x="2052242" y="2945881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12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5641" name="TextBox 25640"/>
          <p:cNvSpPr txBox="1"/>
          <p:nvPr/>
        </p:nvSpPr>
        <p:spPr>
          <a:xfrm>
            <a:off x="7502767" y="1822107"/>
            <a:ext cx="4056873" cy="4475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 클릭시 8 나타내기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!만약 비로그인 유저라면 경고창 띄우고 8 안나타남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별점 선택하기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리뷰 내용 입력하기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작성버튼 클릭시 리뷰 추가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만약, 작성된 리뷰 내용이 공란이라면 10으로 자동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취소버튼 클릭시 8 다시 사라지기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25642" name="TextBox 25641"/>
          <p:cNvSpPr txBox="1"/>
          <p:nvPr/>
        </p:nvSpPr>
        <p:spPr>
          <a:xfrm>
            <a:off x="7204367" y="1980852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43" name="TextBox 25642"/>
          <p:cNvSpPr txBox="1"/>
          <p:nvPr/>
        </p:nvSpPr>
        <p:spPr>
          <a:xfrm>
            <a:off x="7234509" y="3298201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44" name="TextBox 25643"/>
          <p:cNvSpPr txBox="1"/>
          <p:nvPr/>
        </p:nvSpPr>
        <p:spPr>
          <a:xfrm>
            <a:off x="7234509" y="3709297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25645" name="Group 4"/>
          <p:cNvGrpSpPr/>
          <p:nvPr/>
        </p:nvGrpSpPr>
        <p:grpSpPr>
          <a:xfrm>
            <a:off x="7234509" y="4098178"/>
            <a:ext cx="431692" cy="258714"/>
            <a:chOff x="7234509" y="4098178"/>
            <a:chExt cx="431692" cy="258714"/>
          </a:xfrm>
        </p:grpSpPr>
        <p:sp>
          <p:nvSpPr>
            <p:cNvPr id="25646" name="TextBox 25645"/>
            <p:cNvSpPr txBox="1"/>
            <p:nvPr/>
          </p:nvSpPr>
          <p:spPr>
            <a:xfrm>
              <a:off x="7272576" y="4110848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5647" name="TextBox 25646"/>
            <p:cNvSpPr txBox="1"/>
            <p:nvPr/>
          </p:nvSpPr>
          <p:spPr>
            <a:xfrm>
              <a:off x="7234509" y="4098178"/>
              <a:ext cx="431692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5648" name="Group 5"/>
          <p:cNvGrpSpPr/>
          <p:nvPr/>
        </p:nvGrpSpPr>
        <p:grpSpPr>
          <a:xfrm>
            <a:off x="7234509" y="5434617"/>
            <a:ext cx="431692" cy="258714"/>
            <a:chOff x="7234509" y="5434617"/>
            <a:chExt cx="431692" cy="258714"/>
          </a:xfrm>
        </p:grpSpPr>
        <p:sp>
          <p:nvSpPr>
            <p:cNvPr id="25652" name="TextBox 25651"/>
            <p:cNvSpPr txBox="1"/>
            <p:nvPr/>
          </p:nvSpPr>
          <p:spPr>
            <a:xfrm>
              <a:off x="7272576" y="5447287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5653" name="TextBox 25652"/>
            <p:cNvSpPr txBox="1"/>
            <p:nvPr/>
          </p:nvSpPr>
          <p:spPr>
            <a:xfrm>
              <a:off x="7234509" y="5434617"/>
              <a:ext cx="431692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12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Box 26627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6629" name="TextBox 26628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6630" name="제목 1"/>
          <p:cNvSpPr>
            <a:spLocks noGrp="1"/>
          </p:cNvSpPr>
          <p:nvPr>
            <p:ph type="title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마이페이지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26631" name="타원 26630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6632" name="그림 26631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6633" name="그림 26632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6634" name="TextBox 26633"/>
          <p:cNvSpPr txBox="1"/>
          <p:nvPr/>
        </p:nvSpPr>
        <p:spPr>
          <a:xfrm>
            <a:off x="7524315" y="1822107"/>
            <a:ext cx="4056873" cy="41870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로그인 중인 유저의 닉네임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로그인 중인 유저의 이메일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회원수정페이지로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내가 작성한 리뷰 나타내기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!작성한 리뷰가 없을시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!작성한 리뷰가 있을시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닉네임, 리뷰 작성날짜, 별점, 리뷰 내용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 클릭시 리뷰를 작성했던 식당 상세페이지로 이동</a:t>
            </a:r>
            <a:endParaRPr kumimoji="1" lang="ko-KR" altLang="en-US" sz="14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26635" name="그림 26634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20598" y="1528506"/>
            <a:ext cx="5969460" cy="4785403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26636" name="TextBox 26635"/>
          <p:cNvSpPr txBox="1"/>
          <p:nvPr/>
        </p:nvSpPr>
        <p:spPr>
          <a:xfrm>
            <a:off x="7212293" y="1982415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37" name="TextBox 26636"/>
          <p:cNvSpPr txBox="1"/>
          <p:nvPr/>
        </p:nvSpPr>
        <p:spPr>
          <a:xfrm>
            <a:off x="1476094" y="2917302"/>
            <a:ext cx="2376040" cy="647594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6638" name="TextBox 26637"/>
          <p:cNvSpPr txBox="1"/>
          <p:nvPr/>
        </p:nvSpPr>
        <p:spPr>
          <a:xfrm>
            <a:off x="1476094" y="3636288"/>
            <a:ext cx="4821964" cy="936450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6639" name="TextBox 26638"/>
          <p:cNvSpPr txBox="1"/>
          <p:nvPr/>
        </p:nvSpPr>
        <p:spPr>
          <a:xfrm>
            <a:off x="1476094" y="4717194"/>
            <a:ext cx="4821964" cy="1220561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6640" name="TextBox 26639"/>
          <p:cNvSpPr txBox="1"/>
          <p:nvPr/>
        </p:nvSpPr>
        <p:spPr>
          <a:xfrm>
            <a:off x="5650463" y="3780744"/>
            <a:ext cx="576148" cy="215846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6644" name="TextBox 26643"/>
          <p:cNvSpPr txBox="1"/>
          <p:nvPr/>
        </p:nvSpPr>
        <p:spPr>
          <a:xfrm>
            <a:off x="5866310" y="2196698"/>
            <a:ext cx="503139" cy="647594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6645" name="TextBox 26644"/>
          <p:cNvSpPr txBox="1"/>
          <p:nvPr/>
        </p:nvSpPr>
        <p:spPr>
          <a:xfrm>
            <a:off x="1476094" y="2412544"/>
            <a:ext cx="649157" cy="288911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6646" name="TextBox 26645"/>
          <p:cNvSpPr txBox="1"/>
          <p:nvPr/>
        </p:nvSpPr>
        <p:spPr>
          <a:xfrm>
            <a:off x="2772847" y="2485554"/>
            <a:ext cx="1007897" cy="21590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6647" name="TextBox 26646"/>
          <p:cNvSpPr txBox="1"/>
          <p:nvPr/>
        </p:nvSpPr>
        <p:spPr>
          <a:xfrm>
            <a:off x="1404703" y="2166557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48" name="TextBox 26647"/>
          <p:cNvSpPr txBox="1"/>
          <p:nvPr/>
        </p:nvSpPr>
        <p:spPr>
          <a:xfrm>
            <a:off x="2701456" y="2239566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49" name="TextBox 26648"/>
          <p:cNvSpPr txBox="1"/>
          <p:nvPr/>
        </p:nvSpPr>
        <p:spPr>
          <a:xfrm>
            <a:off x="5836168" y="2023720"/>
            <a:ext cx="246043" cy="244424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50" name="TextBox 26649"/>
          <p:cNvSpPr txBox="1"/>
          <p:nvPr/>
        </p:nvSpPr>
        <p:spPr>
          <a:xfrm>
            <a:off x="1447515" y="2742705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51" name="TextBox 26650"/>
          <p:cNvSpPr txBox="1"/>
          <p:nvPr/>
        </p:nvSpPr>
        <p:spPr>
          <a:xfrm>
            <a:off x="3925144" y="2742705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52" name="TextBox 26651"/>
          <p:cNvSpPr txBox="1"/>
          <p:nvPr/>
        </p:nvSpPr>
        <p:spPr>
          <a:xfrm>
            <a:off x="1374506" y="3636288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53" name="TextBox 26652"/>
          <p:cNvSpPr txBox="1"/>
          <p:nvPr/>
        </p:nvSpPr>
        <p:spPr>
          <a:xfrm>
            <a:off x="1333257" y="4615606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54" name="TextBox 26653"/>
          <p:cNvSpPr txBox="1"/>
          <p:nvPr/>
        </p:nvSpPr>
        <p:spPr>
          <a:xfrm>
            <a:off x="5434617" y="3750602"/>
            <a:ext cx="244424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55" name="TextBox 26654"/>
          <p:cNvSpPr txBox="1"/>
          <p:nvPr/>
        </p:nvSpPr>
        <p:spPr>
          <a:xfrm>
            <a:off x="7204367" y="2412544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56" name="TextBox 26655"/>
          <p:cNvSpPr txBox="1"/>
          <p:nvPr/>
        </p:nvSpPr>
        <p:spPr>
          <a:xfrm>
            <a:off x="7204367" y="2844293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60" name="TextBox 26659"/>
          <p:cNvSpPr txBox="1"/>
          <p:nvPr/>
        </p:nvSpPr>
        <p:spPr>
          <a:xfrm>
            <a:off x="7204367" y="3298201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61" name="TextBox 26660"/>
          <p:cNvSpPr txBox="1"/>
          <p:nvPr/>
        </p:nvSpPr>
        <p:spPr>
          <a:xfrm>
            <a:off x="7204367" y="3679156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62" name="TextBox 26661"/>
          <p:cNvSpPr txBox="1"/>
          <p:nvPr/>
        </p:nvSpPr>
        <p:spPr>
          <a:xfrm>
            <a:off x="7204367" y="4110848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6663" name="TextBox 26662"/>
          <p:cNvSpPr txBox="1"/>
          <p:nvPr/>
        </p:nvSpPr>
        <p:spPr>
          <a:xfrm>
            <a:off x="7234509" y="4933041"/>
            <a:ext cx="245987" cy="242862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Box 27651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3" name="TextBox 27652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4" name="제목 1"/>
          <p:cNvSpPr>
            <a:spLocks noGrp="1"/>
          </p:cNvSpPr>
          <p:nvPr>
            <p:ph type="title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마이페이지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27655" name="타원 27654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7656" name="그림 27655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57" name="그림 27656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7658" name="TextBox 27657"/>
          <p:cNvSpPr txBox="1"/>
          <p:nvPr/>
        </p:nvSpPr>
        <p:spPr>
          <a:xfrm>
            <a:off x="7521801" y="2382403"/>
            <a:ext cx="4056873" cy="27633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내가 찜한 식당 목록 나타내기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내가 찜한 식당 목록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상세 정보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사진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식당명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전화번호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주소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태그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하트 모양 아이콘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찜 기능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7659" name="그림 27658"/>
          <p:cNvPicPr>
            <a:picLocks noChangeAspect="1"/>
          </p:cNvPicPr>
          <p:nvPr/>
        </p:nvPicPr>
        <p:blipFill rotWithShape="1">
          <a:blip r:embed="rId5">
            <a:lum/>
          </a:blip>
          <a:srcRect t="16470" b="5170"/>
          <a:stretch>
            <a:fillRect/>
          </a:stretch>
        </p:blipFill>
        <p:spPr>
          <a:xfrm>
            <a:off x="958665" y="1476094"/>
            <a:ext cx="5818697" cy="4847361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27660" name="TextBox 27659"/>
          <p:cNvSpPr txBox="1"/>
          <p:nvPr/>
        </p:nvSpPr>
        <p:spPr>
          <a:xfrm>
            <a:off x="3852134" y="1836396"/>
            <a:ext cx="2374477" cy="576148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61" name="TextBox 27660"/>
          <p:cNvSpPr txBox="1"/>
          <p:nvPr/>
        </p:nvSpPr>
        <p:spPr>
          <a:xfrm>
            <a:off x="1476094" y="2485554"/>
            <a:ext cx="4750518" cy="3812504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62" name="TextBox 27661"/>
          <p:cNvSpPr txBox="1"/>
          <p:nvPr/>
        </p:nvSpPr>
        <p:spPr>
          <a:xfrm>
            <a:off x="4717194" y="2485554"/>
            <a:ext cx="1509417" cy="1871338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63" name="TextBox 27662"/>
          <p:cNvSpPr txBox="1"/>
          <p:nvPr/>
        </p:nvSpPr>
        <p:spPr>
          <a:xfrm>
            <a:off x="5937756" y="3564897"/>
            <a:ext cx="288855" cy="288855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64" name="TextBox 27663"/>
          <p:cNvSpPr txBox="1"/>
          <p:nvPr/>
        </p:nvSpPr>
        <p:spPr>
          <a:xfrm>
            <a:off x="5958409" y="1663418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7668" name="TextBox 27667"/>
          <p:cNvSpPr txBox="1"/>
          <p:nvPr/>
        </p:nvSpPr>
        <p:spPr>
          <a:xfrm>
            <a:off x="1518962" y="1663418"/>
            <a:ext cx="245987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7669" name="TextBox 27668"/>
          <p:cNvSpPr txBox="1"/>
          <p:nvPr/>
        </p:nvSpPr>
        <p:spPr>
          <a:xfrm>
            <a:off x="1374506" y="2455412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27670" name="Group 1"/>
          <p:cNvGrpSpPr/>
          <p:nvPr/>
        </p:nvGrpSpPr>
        <p:grpSpPr>
          <a:xfrm>
            <a:off x="4644185" y="2514132"/>
            <a:ext cx="431692" cy="258714"/>
            <a:chOff x="4644185" y="2514132"/>
            <a:chExt cx="431692" cy="258714"/>
          </a:xfrm>
        </p:grpSpPr>
        <p:sp>
          <p:nvSpPr>
            <p:cNvPr id="27671" name="TextBox 27670"/>
            <p:cNvSpPr txBox="1"/>
            <p:nvPr/>
          </p:nvSpPr>
          <p:spPr>
            <a:xfrm>
              <a:off x="4682253" y="2526859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7672" name="TextBox 27671"/>
            <p:cNvSpPr txBox="1"/>
            <p:nvPr/>
          </p:nvSpPr>
          <p:spPr>
            <a:xfrm>
              <a:off x="4644185" y="2514132"/>
              <a:ext cx="431692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7673" name="Group 2"/>
          <p:cNvGrpSpPr/>
          <p:nvPr/>
        </p:nvGrpSpPr>
        <p:grpSpPr>
          <a:xfrm>
            <a:off x="5650463" y="3564897"/>
            <a:ext cx="431748" cy="260277"/>
            <a:chOff x="5650463" y="3564897"/>
            <a:chExt cx="431748" cy="260277"/>
          </a:xfrm>
        </p:grpSpPr>
        <p:sp>
          <p:nvSpPr>
            <p:cNvPr id="27674" name="TextBox 27673"/>
            <p:cNvSpPr txBox="1"/>
            <p:nvPr/>
          </p:nvSpPr>
          <p:spPr>
            <a:xfrm>
              <a:off x="5688587" y="3579131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7675" name="TextBox 27674"/>
            <p:cNvSpPr txBox="1"/>
            <p:nvPr/>
          </p:nvSpPr>
          <p:spPr>
            <a:xfrm>
              <a:off x="5650463" y="3564897"/>
              <a:ext cx="431748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7676" name="TextBox 27675"/>
          <p:cNvSpPr txBox="1"/>
          <p:nvPr/>
        </p:nvSpPr>
        <p:spPr>
          <a:xfrm>
            <a:off x="7234509" y="2557000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7677" name="TextBox 27676"/>
          <p:cNvSpPr txBox="1"/>
          <p:nvPr/>
        </p:nvSpPr>
        <p:spPr>
          <a:xfrm>
            <a:off x="7234509" y="2988693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27678" name="Group 3"/>
          <p:cNvGrpSpPr/>
          <p:nvPr/>
        </p:nvGrpSpPr>
        <p:grpSpPr>
          <a:xfrm>
            <a:off x="7161499" y="3420442"/>
            <a:ext cx="431692" cy="260277"/>
            <a:chOff x="7161499" y="3420442"/>
            <a:chExt cx="431692" cy="260277"/>
          </a:xfrm>
        </p:grpSpPr>
        <p:sp>
          <p:nvSpPr>
            <p:cNvPr id="27679" name="TextBox 27678"/>
            <p:cNvSpPr txBox="1"/>
            <p:nvPr/>
          </p:nvSpPr>
          <p:spPr>
            <a:xfrm>
              <a:off x="7199567" y="3434731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7680" name="TextBox 27679"/>
            <p:cNvSpPr txBox="1"/>
            <p:nvPr/>
          </p:nvSpPr>
          <p:spPr>
            <a:xfrm>
              <a:off x="7161499" y="3420442"/>
              <a:ext cx="431692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7684" name="Group 4"/>
          <p:cNvGrpSpPr/>
          <p:nvPr/>
        </p:nvGrpSpPr>
        <p:grpSpPr>
          <a:xfrm>
            <a:off x="7161499" y="4241015"/>
            <a:ext cx="431692" cy="260332"/>
            <a:chOff x="7161499" y="4241015"/>
            <a:chExt cx="431692" cy="260332"/>
          </a:xfrm>
        </p:grpSpPr>
        <p:sp>
          <p:nvSpPr>
            <p:cNvPr id="27685" name="TextBox 27684"/>
            <p:cNvSpPr txBox="1"/>
            <p:nvPr/>
          </p:nvSpPr>
          <p:spPr>
            <a:xfrm>
              <a:off x="7199567" y="4255304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27686" name="TextBox 27685"/>
            <p:cNvSpPr txBox="1"/>
            <p:nvPr/>
          </p:nvSpPr>
          <p:spPr>
            <a:xfrm>
              <a:off x="7161499" y="4241015"/>
              <a:ext cx="431692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28675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8677" name="TextBox 28676"/>
          <p:cNvSpPr txBox="1"/>
          <p:nvPr/>
        </p:nvSpPr>
        <p:spPr>
          <a:xfrm>
            <a:off x="601545" y="311071"/>
            <a:ext cx="10958096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8678" name="제목 1"/>
          <p:cNvSpPr>
            <a:spLocks noGrp="1"/>
          </p:cNvSpPr>
          <p:nvPr>
            <p:ph type="title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스토리보드 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회원정보수정페이지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28679" name="타원 28678"/>
          <p:cNvSpPr/>
          <p:nvPr/>
        </p:nvSpPr>
        <p:spPr>
          <a:xfrm>
            <a:off x="2572852" y="776142"/>
            <a:ext cx="490468" cy="488849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8680" name="그림 2867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8681" name="그림 28680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8682" name="TextBox 28681"/>
          <p:cNvSpPr txBox="1"/>
          <p:nvPr/>
        </p:nvSpPr>
        <p:spPr>
          <a:xfrm>
            <a:off x="7502767" y="1822107"/>
            <a:ext cx="4056873" cy="3755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유저가 정보를 입력하는 칸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유효성검사 후 메세지를 띄워준다.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비밀번호 체크, 이메일 형식 체크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아이디와 닉네임은 미리 유저 정보 가져와서 보여주기. 변경 불가능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변경하기 버튼 클릭시 유저 정보 업데이트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유효성 검사가 완료되지 않은 곳이 있다면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   해당 칸으로 이동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28683" name="그림 28682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87281" y="1579300"/>
            <a:ext cx="6456747" cy="4564812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28684" name="TextBox 28683"/>
          <p:cNvSpPr txBox="1"/>
          <p:nvPr/>
        </p:nvSpPr>
        <p:spPr>
          <a:xfrm>
            <a:off x="7212293" y="1982415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8685" name="TextBox 28684"/>
          <p:cNvSpPr txBox="1"/>
          <p:nvPr/>
        </p:nvSpPr>
        <p:spPr>
          <a:xfrm>
            <a:off x="2628447" y="2412544"/>
            <a:ext cx="2588705" cy="302207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8686" name="TextBox 28685"/>
          <p:cNvSpPr txBox="1"/>
          <p:nvPr/>
        </p:nvSpPr>
        <p:spPr>
          <a:xfrm>
            <a:off x="2772847" y="2557000"/>
            <a:ext cx="2303031" cy="1007897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8687" name="TextBox 28686"/>
          <p:cNvSpPr txBox="1"/>
          <p:nvPr/>
        </p:nvSpPr>
        <p:spPr>
          <a:xfrm>
            <a:off x="2772847" y="5506008"/>
            <a:ext cx="2372914" cy="360302"/>
          </a:xfrm>
          <a:prstGeom prst="rect">
            <a:avLst/>
          </a:prstGeom>
          <a:noFill/>
          <a:ln w="38458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8688" name="TextBox 28687"/>
          <p:cNvSpPr txBox="1"/>
          <p:nvPr/>
        </p:nvSpPr>
        <p:spPr>
          <a:xfrm>
            <a:off x="2526859" y="2239566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8692" name="TextBox 28691"/>
          <p:cNvSpPr txBox="1"/>
          <p:nvPr/>
        </p:nvSpPr>
        <p:spPr>
          <a:xfrm>
            <a:off x="4902899" y="2485554"/>
            <a:ext cx="242862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8693" name="TextBox 28692"/>
          <p:cNvSpPr txBox="1"/>
          <p:nvPr/>
        </p:nvSpPr>
        <p:spPr>
          <a:xfrm>
            <a:off x="2671259" y="5721909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8694" name="TextBox 28693"/>
          <p:cNvSpPr txBox="1"/>
          <p:nvPr/>
        </p:nvSpPr>
        <p:spPr>
          <a:xfrm>
            <a:off x="7275757" y="3298201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8695" name="TextBox 28694"/>
          <p:cNvSpPr txBox="1"/>
          <p:nvPr/>
        </p:nvSpPr>
        <p:spPr>
          <a:xfrm>
            <a:off x="7275757" y="4141046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TextBox 29699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9701" name="TextBox 29700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9702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요구사항 정의서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29703" name="TextBox 29702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9704" name="타원 29703"/>
          <p:cNvSpPr/>
          <p:nvPr/>
        </p:nvSpPr>
        <p:spPr>
          <a:xfrm>
            <a:off x="2471265" y="777705"/>
            <a:ext cx="488905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9705" name="그림 29704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9706" name="그림 29705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9707" name="그림 29706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60248" y="1711030"/>
            <a:ext cx="9499472" cy="4298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Box 30723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30725" name="그림 30724" descr="음식, 요리, 식재료, 달걀이(가) 표시된 사진  자동 생성된 설명"/>
          <p:cNvPicPr>
            <a:picLocks noChangeAspect="1"/>
          </p:cNvPicPr>
          <p:nvPr/>
        </p:nvPicPr>
        <p:blipFill rotWithShape="1">
          <a:blip r:embed="rId2">
            <a:lum/>
          </a:blip>
          <a:srcRect l="7610" t="9090" r="15690"/>
          <a:stretch>
            <a:fillRect/>
          </a:stretch>
        </p:blipFill>
        <p:spPr>
          <a:xfrm>
            <a:off x="3517285" y="0"/>
            <a:ext cx="8655009" cy="6845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0726" name="TextBox 30725"/>
          <p:cNvSpPr txBox="1"/>
          <p:nvPr/>
        </p:nvSpPr>
        <p:spPr>
          <a:xfrm>
            <a:off x="0" y="0"/>
            <a:ext cx="9743897" cy="6845628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0727" name="TextBox 30726"/>
          <p:cNvSpPr txBox="1"/>
          <p:nvPr/>
        </p:nvSpPr>
        <p:spPr>
          <a:xfrm rot="5400000">
            <a:off x="756271" y="343668"/>
            <a:ext cx="146074" cy="703077"/>
          </a:xfrm>
          <a:prstGeom prst="rect">
            <a:avLst/>
          </a:prstGeom>
          <a:solidFill>
            <a:srgbClr val="ED7D3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0728" name="TextBox 30727"/>
          <p:cNvSpPr txBox="1"/>
          <p:nvPr/>
        </p:nvSpPr>
        <p:spPr>
          <a:xfrm>
            <a:off x="474560" y="4539416"/>
            <a:ext cx="3977556" cy="19033"/>
          </a:xfrm>
          <a:prstGeom prst="rect">
            <a:avLst/>
          </a:prstGeom>
          <a:solidFill>
            <a:srgbClr val="D5D5D5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0729" name="TextBox 30728"/>
          <p:cNvSpPr txBox="1"/>
          <p:nvPr/>
        </p:nvSpPr>
        <p:spPr>
          <a:xfrm>
            <a:off x="869804" y="3199795"/>
            <a:ext cx="3466435" cy="8793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lvl="0" indent="0" algn="l" rtl="0" eaLnBrk="1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5400" b="0" i="0" baseline="0">
                <a:solidFill>
                  <a:srgbClr val="000000">
                    <a:alpha val="100000"/>
                  </a:srgbClr>
                </a:solidFill>
                <a:latin typeface="한컴 솔잎 B"/>
                <a:ea typeface="한컴 솔잎 B"/>
              </a:rPr>
              <a:t>CH</a:t>
            </a:r>
            <a:r>
              <a:rPr kumimoji="1" lang="ko-KR" altLang="en-US" sz="5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한컴 솔잎 B"/>
              </a:rPr>
              <a:t>.</a:t>
            </a:r>
            <a:r>
              <a:rPr kumimoji="1" lang="ko-KR" altLang="en-US" sz="5400" b="0" i="0" baseline="0">
                <a:solidFill>
                  <a:srgbClr val="000000">
                    <a:alpha val="100000"/>
                  </a:srgbClr>
                </a:solidFill>
                <a:latin typeface="한컴 솔잎 B"/>
                <a:ea typeface="한컴 솔잎 B"/>
              </a:rPr>
              <a:t>3 설계</a:t>
            </a:r>
            <a:endParaRPr kumimoji="1" lang="ko-KR" altLang="en-US" sz="5400" b="0" i="0">
              <a:solidFill>
                <a:srgbClr val="000000">
                  <a:alpha val="100000"/>
                </a:srgbClr>
              </a:solidFill>
              <a:latin typeface="한컴 솔잎 B"/>
              <a:ea typeface="한컴 솔잎 B"/>
            </a:endParaRPr>
          </a:p>
        </p:txBody>
      </p:sp>
      <p:pic>
        <p:nvPicPr>
          <p:cNvPr id="30730" name="그림 30729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68253" y="2733160"/>
            <a:ext cx="725348" cy="7952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0731" name="그림 30730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3914036" y="3709297"/>
            <a:ext cx="725404" cy="7952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TextBox 31747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1749" name="TextBox 31748"/>
          <p:cNvSpPr txBox="1"/>
          <p:nvPr/>
        </p:nvSpPr>
        <p:spPr>
          <a:xfrm>
            <a:off x="606289" y="349194"/>
            <a:ext cx="10956533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1750" name="제목 1"/>
          <p:cNvSpPr>
            <a:spLocks noGrp="1"/>
          </p:cNvSpPr>
          <p:nvPr>
            <p:ph type="title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설계      ERD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31751" name="TextBox 31750"/>
          <p:cNvSpPr txBox="1"/>
          <p:nvPr/>
        </p:nvSpPr>
        <p:spPr>
          <a:xfrm>
            <a:off x="830118" y="1817362"/>
            <a:ext cx="10500951" cy="43441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31752" name="그림 31751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1753" name="그림 31752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1754" name="타원 31753"/>
          <p:cNvSpPr/>
          <p:nvPr/>
        </p:nvSpPr>
        <p:spPr>
          <a:xfrm>
            <a:off x="2428452" y="757108"/>
            <a:ext cx="488849" cy="490412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31755" name="그림 31754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790347" y="1549103"/>
            <a:ext cx="8582056" cy="48902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TextBox 32771"/>
          <p:cNvSpPr txBox="1"/>
          <p:nvPr/>
        </p:nvSpPr>
        <p:spPr>
          <a:xfrm>
            <a:off x="0" y="0"/>
            <a:ext cx="12167550" cy="6842446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2773" name="TextBox 32772"/>
          <p:cNvSpPr txBox="1"/>
          <p:nvPr/>
        </p:nvSpPr>
        <p:spPr>
          <a:xfrm>
            <a:off x="606289" y="349194"/>
            <a:ext cx="10956533" cy="621394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2774" name="제목 1"/>
          <p:cNvSpPr>
            <a:spLocks noGrp="1"/>
          </p:cNvSpPr>
          <p:nvPr>
            <p:ph type="title"/>
          </p:nvPr>
        </p:nvSpPr>
        <p:spPr>
          <a:xfrm>
            <a:off x="830118" y="692025"/>
            <a:ext cx="10500951" cy="6427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설계      유스케이스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32775" name="TextBox 32774"/>
          <p:cNvSpPr txBox="1"/>
          <p:nvPr/>
        </p:nvSpPr>
        <p:spPr>
          <a:xfrm>
            <a:off x="830118" y="1817362"/>
            <a:ext cx="10500951" cy="43441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32776" name="그림 32775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1539" y="595182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2777" name="그림 32776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0544" y="890401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2778" name="타원 32777"/>
          <p:cNvSpPr/>
          <p:nvPr/>
        </p:nvSpPr>
        <p:spPr>
          <a:xfrm>
            <a:off x="2428452" y="757108"/>
            <a:ext cx="488849" cy="490412"/>
          </a:xfrm>
          <a:prstGeom prst="ellipse">
            <a:avLst/>
          </a:prstGeom>
          <a:noFill/>
          <a:ln w="38681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32780" name="그림 3277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10398" y="1634398"/>
            <a:ext cx="7346754" cy="4379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TextBox 33795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3797" name="TextBox 33796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3798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설계       개발환경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33799" name="타원 33798"/>
          <p:cNvSpPr/>
          <p:nvPr/>
        </p:nvSpPr>
        <p:spPr>
          <a:xfrm>
            <a:off x="2614157" y="765035"/>
            <a:ext cx="488849" cy="490468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33800" name="그림 3379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3801" name="그림 33800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3802" name="그림 33801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809465" y="1395158"/>
            <a:ext cx="4055310" cy="22570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3803" name="그림 33802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936450" y="3512485"/>
            <a:ext cx="3680718" cy="14920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3804" name="그림 33803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2171301" y="4860031"/>
            <a:ext cx="1869719" cy="1620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3805" name="그림 33804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4936222" y="1339620"/>
            <a:ext cx="4048947" cy="14364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3806" name="그림 33805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8728075" y="541262"/>
            <a:ext cx="2606176" cy="19141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3807" name="그림 33806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7810657" y="3064884"/>
            <a:ext cx="2780773" cy="14364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</p:pic>
      <p:pic>
        <p:nvPicPr>
          <p:cNvPr id="33808" name="그림 33807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9250247" y="4431464"/>
            <a:ext cx="2234822" cy="20109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3812" name="그림 33811"/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5133035" y="4969545"/>
            <a:ext cx="2909376" cy="14269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3813" name="그림 33812"/>
          <p:cNvPicPr>
            <a:picLocks noChangeAspect="1"/>
          </p:cNvPicPr>
          <p:nvPr/>
        </p:nvPicPr>
        <p:blipFill rotWithShape="1">
          <a:blip r:embed="rId13">
            <a:lum/>
          </a:blip>
          <a:stretch>
            <a:fillRect/>
          </a:stretch>
        </p:blipFill>
        <p:spPr>
          <a:xfrm>
            <a:off x="5361607" y="2917302"/>
            <a:ext cx="1799891" cy="17998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Box 7171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7173" name="제목 1"/>
          <p:cNvSpPr>
            <a:spLocks noGrp="1"/>
          </p:cNvSpPr>
          <p:nvPr>
            <p:ph type="title"/>
          </p:nvPr>
        </p:nvSpPr>
        <p:spPr>
          <a:xfrm>
            <a:off x="831681" y="674554"/>
            <a:ext cx="10504188" cy="69046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1" i="0" baseline="0">
                <a:solidFill>
                  <a:srgbClr val="FFFFFF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FOCHO의 의미 </a:t>
            </a:r>
            <a:endParaRPr kumimoji="0" lang="ko-KR" altLang="en-US" sz="4400" b="1" i="0">
              <a:solidFill>
                <a:srgbClr val="FFFFFF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7174" name="TextBox 7173"/>
          <p:cNvSpPr txBox="1"/>
          <p:nvPr/>
        </p:nvSpPr>
        <p:spPr>
          <a:xfrm>
            <a:off x="3253770" y="2404619"/>
            <a:ext cx="5044173" cy="15491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9600" b="1" i="0" baseline="0">
                <a:solidFill>
                  <a:srgbClr val="FFFFFF">
                    <a:alpha val="100000"/>
                  </a:srgbClr>
                </a:solidFill>
                <a:latin typeface="HY울릉도B"/>
                <a:ea typeface="HY울릉도B"/>
              </a:rPr>
              <a:t>FO</a:t>
            </a:r>
            <a:r>
              <a:rPr kumimoji="0" lang="ko-KR" altLang="en-US" sz="9600" b="1" i="0" baseline="0">
                <a:solidFill>
                  <a:srgbClr val="ED7D31">
                    <a:alpha val="100000"/>
                  </a:srgbClr>
                </a:solidFill>
                <a:latin typeface="HY울릉도B"/>
                <a:ea typeface="HY울릉도B"/>
              </a:rPr>
              <a:t>CHO</a:t>
            </a:r>
            <a:endParaRPr kumimoji="0" lang="ko-KR" altLang="en-US" sz="9600" b="1" i="0">
              <a:solidFill>
                <a:srgbClr val="ED7D31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7175" name="TextBox 7174"/>
          <p:cNvSpPr txBox="1"/>
          <p:nvPr/>
        </p:nvSpPr>
        <p:spPr>
          <a:xfrm>
            <a:off x="2509388" y="2488735"/>
            <a:ext cx="1001533" cy="13031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8000" b="1" i="0" baseline="0">
                <a:solidFill>
                  <a:srgbClr val="FFFFFF">
                    <a:alpha val="100000"/>
                  </a:srgbClr>
                </a:solidFill>
                <a:latin typeface="바탕"/>
                <a:ea typeface="맑은 고딕"/>
              </a:rPr>
              <a:t>[</a:t>
            </a:r>
            <a:endParaRPr kumimoji="0" lang="ko-KR" altLang="en-US" sz="8000" b="1" i="0">
              <a:solidFill>
                <a:srgbClr val="FFFFFF">
                  <a:alpha val="100000"/>
                </a:srgbClr>
              </a:solidFill>
              <a:latin typeface="바탕"/>
              <a:ea typeface="맑은 고딕"/>
            </a:endParaRPr>
          </a:p>
        </p:txBody>
      </p:sp>
      <p:sp>
        <p:nvSpPr>
          <p:cNvPr id="7176" name="TextBox 7175"/>
          <p:cNvSpPr txBox="1"/>
          <p:nvPr/>
        </p:nvSpPr>
        <p:spPr>
          <a:xfrm>
            <a:off x="8158233" y="2499843"/>
            <a:ext cx="1309479" cy="13014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8000" b="1" i="0" baseline="0">
                <a:solidFill>
                  <a:srgbClr val="FFFFFF">
                    <a:alpha val="100000"/>
                  </a:srgbClr>
                </a:solidFill>
                <a:latin typeface="바탕"/>
                <a:ea typeface="맑은 고딕"/>
              </a:rPr>
              <a:t>]</a:t>
            </a:r>
            <a:endParaRPr kumimoji="0" lang="ko-KR" altLang="en-US" sz="8000" b="1" i="0">
              <a:solidFill>
                <a:srgbClr val="FFFFFF">
                  <a:alpha val="100000"/>
                </a:srgbClr>
              </a:solidFill>
              <a:latin typeface="바탕"/>
              <a:ea typeface="맑은 고딕"/>
            </a:endParaRPr>
          </a:p>
        </p:txBody>
      </p:sp>
      <p:sp>
        <p:nvSpPr>
          <p:cNvPr id="7177" name="TextBox 7176"/>
          <p:cNvSpPr txBox="1"/>
          <p:nvPr/>
        </p:nvSpPr>
        <p:spPr>
          <a:xfrm>
            <a:off x="657083" y="4460043"/>
            <a:ext cx="11621598" cy="565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HY울릉도B"/>
                <a:ea typeface="HY울릉도B"/>
              </a:rPr>
              <a:t>FOODCHOICE 를 줄인 말 </a:t>
            </a: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바탕"/>
                <a:ea typeface="HY울릉도B"/>
              </a:rPr>
              <a:t>=&gt;</a:t>
            </a: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HY울릉도B"/>
                <a:ea typeface="HY울릉도B"/>
              </a:rPr>
              <a:t> 음식을 choice 한다는 의미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TextBox 34819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34821" name="그림 34820" descr="음식, 요리, 요리 예술, 미식이(가) 표시된 사진  자동 생성된 설명"/>
          <p:cNvPicPr>
            <a:picLocks noChangeAspect="1"/>
          </p:cNvPicPr>
          <p:nvPr/>
        </p:nvPicPr>
        <p:blipFill rotWithShape="1">
          <a:blip r:embed="rId2">
            <a:lum/>
          </a:blip>
          <a:srcRect l="6570" r="26200" b="9090"/>
          <a:stretch>
            <a:fillRect/>
          </a:stretch>
        </p:blipFill>
        <p:spPr>
          <a:xfrm>
            <a:off x="3517285" y="0"/>
            <a:ext cx="8655009" cy="6845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4822" name="TextBox 34821"/>
          <p:cNvSpPr txBox="1"/>
          <p:nvPr/>
        </p:nvSpPr>
        <p:spPr>
          <a:xfrm>
            <a:off x="0" y="0"/>
            <a:ext cx="9743897" cy="6845628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4823" name="TextBox 34822"/>
          <p:cNvSpPr txBox="1"/>
          <p:nvPr/>
        </p:nvSpPr>
        <p:spPr>
          <a:xfrm rot="5400000">
            <a:off x="657083" y="599982"/>
            <a:ext cx="73065" cy="549132"/>
          </a:xfrm>
          <a:prstGeom prst="rect">
            <a:avLst/>
          </a:prstGeom>
          <a:solidFill>
            <a:srgbClr val="ED7D3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4824" name="TextBox 34823"/>
          <p:cNvSpPr txBox="1"/>
          <p:nvPr/>
        </p:nvSpPr>
        <p:spPr>
          <a:xfrm>
            <a:off x="422203" y="2436379"/>
            <a:ext cx="3299820" cy="9488"/>
          </a:xfrm>
          <a:prstGeom prst="rect">
            <a:avLst/>
          </a:prstGeom>
          <a:solidFill>
            <a:srgbClr val="D5D5D5"/>
          </a:solidFill>
          <a:ln w="3181" cap="flat" cmpd="sng" algn="ctr">
            <a:solidFill>
              <a:srgbClr val="D5D5D5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4825" name="TextBox 34824"/>
          <p:cNvSpPr txBox="1"/>
          <p:nvPr/>
        </p:nvSpPr>
        <p:spPr>
          <a:xfrm flipV="1">
            <a:off x="419022" y="4620351"/>
            <a:ext cx="3958523" cy="17470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4826" name="TextBox 34825"/>
          <p:cNvSpPr txBox="1"/>
          <p:nvPr/>
        </p:nvSpPr>
        <p:spPr>
          <a:xfrm>
            <a:off x="355557" y="2250674"/>
            <a:ext cx="3555353" cy="39200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4827" name="TextBox 34826"/>
          <p:cNvSpPr txBox="1"/>
          <p:nvPr/>
        </p:nvSpPr>
        <p:spPr>
          <a:xfrm>
            <a:off x="836481" y="3301383"/>
            <a:ext cx="3555353" cy="8793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lvl="0" indent="0" algn="l" rtl="0" eaLnBrk="1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5400" b="0" i="0" baseline="0">
                <a:solidFill>
                  <a:srgbClr val="000000">
                    <a:alpha val="100000"/>
                  </a:srgbClr>
                </a:solidFill>
                <a:latin typeface="한컴 솔잎 B"/>
                <a:ea typeface="한컴 솔잎 B"/>
              </a:rPr>
              <a:t>CH</a:t>
            </a:r>
            <a:r>
              <a:rPr kumimoji="1" lang="ko-KR" altLang="en-US" sz="5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한컴 솔잎 B"/>
              </a:rPr>
              <a:t>.</a:t>
            </a:r>
            <a:r>
              <a:rPr kumimoji="1" lang="ko-KR" altLang="en-US" sz="5400" b="0" i="0" baseline="0">
                <a:solidFill>
                  <a:srgbClr val="000000">
                    <a:alpha val="100000"/>
                  </a:srgbClr>
                </a:solidFill>
                <a:latin typeface="한컴 솔잎 B"/>
                <a:ea typeface="한컴 솔잎 B"/>
              </a:rPr>
              <a:t>4 구현</a:t>
            </a:r>
            <a:endParaRPr kumimoji="1" lang="ko-KR" altLang="en-US" sz="5400" b="0" i="0">
              <a:solidFill>
                <a:srgbClr val="000000">
                  <a:alpha val="100000"/>
                </a:srgbClr>
              </a:solidFill>
              <a:latin typeface="한컴 솔잎 B"/>
              <a:ea typeface="한컴 솔잎 B"/>
            </a:endParaRPr>
          </a:p>
        </p:txBody>
      </p:sp>
      <p:pic>
        <p:nvPicPr>
          <p:cNvPr id="34828" name="그림 34827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34874" y="2834748"/>
            <a:ext cx="725348" cy="795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4829" name="그림 34828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3880713" y="3810885"/>
            <a:ext cx="723785" cy="795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TextBox 35843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5845" name="TextBox 35844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5846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전체보기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35847" name="TextBox 35846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5848" name="타원 35847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35849" name="그림 35848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5850" name="그림 35849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5851" name="그림 35850"/>
          <p:cNvPicPr>
            <a:picLocks noChangeAspect="1"/>
          </p:cNvPicPr>
          <p:nvPr/>
        </p:nvPicPr>
        <p:blipFill rotWithShape="1">
          <a:blip r:embed="rId5">
            <a:lum/>
          </a:blip>
          <a:srcRect l="16360" r="16360" b="20770"/>
          <a:stretch>
            <a:fillRect/>
          </a:stretch>
        </p:blipFill>
        <p:spPr>
          <a:xfrm>
            <a:off x="3779125" y="2683985"/>
            <a:ext cx="3525211" cy="24649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5852" name="그림 35851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7450355" y="1260248"/>
            <a:ext cx="3741057" cy="48965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5853" name="그림 35852"/>
          <p:cNvPicPr>
            <a:picLocks noChangeAspect="1"/>
          </p:cNvPicPr>
          <p:nvPr/>
        </p:nvPicPr>
        <p:blipFill rotWithShape="1">
          <a:blip r:embed="rId7">
            <a:lum/>
          </a:blip>
          <a:srcRect l="35070" r="34470" b="20540"/>
          <a:stretch>
            <a:fillRect/>
          </a:stretch>
        </p:blipFill>
        <p:spPr>
          <a:xfrm>
            <a:off x="1042782" y="1980852"/>
            <a:ext cx="2591942" cy="38378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TextBox 36867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6869" name="TextBox 36868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6870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전체보기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36871" name="TextBox 36870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6872" name="타원 36871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36873" name="그림 36872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6874" name="그림 3687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6875" name="그림 36874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38050" y="1674525"/>
            <a:ext cx="3718842" cy="4694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36876" name="Group 1"/>
          <p:cNvGrpSpPr/>
          <p:nvPr/>
        </p:nvGrpSpPr>
        <p:grpSpPr>
          <a:xfrm>
            <a:off x="4375926" y="1620550"/>
            <a:ext cx="3831538" cy="4752080"/>
            <a:chOff x="4375926" y="1620550"/>
            <a:chExt cx="3831538" cy="4752080"/>
          </a:xfrm>
        </p:grpSpPr>
        <p:pic>
          <p:nvPicPr>
            <p:cNvPr id="36877" name="그림 36876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4375926" y="1620550"/>
              <a:ext cx="3831538" cy="475208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36878" name="TextBox 36877"/>
            <p:cNvSpPr txBox="1"/>
            <p:nvPr/>
          </p:nvSpPr>
          <p:spPr>
            <a:xfrm>
              <a:off x="5004487" y="3277604"/>
              <a:ext cx="645976" cy="576148"/>
            </a:xfrm>
            <a:prstGeom prst="rect">
              <a:avLst/>
            </a:prstGeom>
            <a:solidFill>
              <a:srgbClr val="F2F4F9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36879" name="TextBox 36878"/>
            <p:cNvSpPr txBox="1"/>
            <p:nvPr/>
          </p:nvSpPr>
          <p:spPr>
            <a:xfrm>
              <a:off x="5004487" y="4645748"/>
              <a:ext cx="645976" cy="1076161"/>
            </a:xfrm>
            <a:prstGeom prst="rect">
              <a:avLst/>
            </a:prstGeom>
            <a:solidFill>
              <a:srgbClr val="F2F4F9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pic>
        <p:nvPicPr>
          <p:cNvPr id="36880" name="그림 36879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243969" y="1476094"/>
            <a:ext cx="3212521" cy="48965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TextBox 37891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7893" name="TextBox 37892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7894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전체보기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37895" name="TextBox 37894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7896" name="타원 37895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37897" name="그림 3789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7898" name="그림 37897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7899" name="그림 37898"/>
          <p:cNvPicPr>
            <a:picLocks noChangeAspect="1"/>
          </p:cNvPicPr>
          <p:nvPr/>
        </p:nvPicPr>
        <p:blipFill rotWithShape="1">
          <a:blip r:embed="rId5">
            <a:lum/>
          </a:blip>
          <a:srcRect l="13170" r="11600"/>
          <a:stretch>
            <a:fillRect/>
          </a:stretch>
        </p:blipFill>
        <p:spPr>
          <a:xfrm>
            <a:off x="4788585" y="1404703"/>
            <a:ext cx="3380811" cy="50361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7900" name="그림 37899"/>
          <p:cNvPicPr>
            <a:picLocks noChangeAspect="1"/>
          </p:cNvPicPr>
          <p:nvPr/>
        </p:nvPicPr>
        <p:blipFill rotWithShape="1">
          <a:blip r:embed="rId6">
            <a:lum/>
          </a:blip>
          <a:srcRect l="35080" r="35080" b="13210"/>
          <a:stretch>
            <a:fillRect/>
          </a:stretch>
        </p:blipFill>
        <p:spPr>
          <a:xfrm>
            <a:off x="8313796" y="1476094"/>
            <a:ext cx="2877616" cy="47536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7901" name="그림 37900"/>
          <p:cNvPicPr>
            <a:picLocks noChangeAspect="1"/>
          </p:cNvPicPr>
          <p:nvPr/>
        </p:nvPicPr>
        <p:blipFill rotWithShape="1">
          <a:blip r:embed="rId7">
            <a:lum/>
          </a:blip>
          <a:srcRect l="13550" r="13640"/>
          <a:stretch>
            <a:fillRect/>
          </a:stretch>
        </p:blipFill>
        <p:spPr>
          <a:xfrm>
            <a:off x="1041220" y="1542740"/>
            <a:ext cx="3601346" cy="49028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TextBox 38915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8917" name="TextBox 38916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8918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회원가입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38919" name="TextBox 38918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8920" name="타원 38919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38921" name="그림 38920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8922" name="그림 38921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8923" name="TextBox 38922"/>
          <p:cNvSpPr txBox="1"/>
          <p:nvPr/>
        </p:nvSpPr>
        <p:spPr>
          <a:xfrm>
            <a:off x="7497967" y="1333257"/>
            <a:ext cx="4058492" cy="51838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로고. 클릭시 메인페이지로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유저가 사용할 정보를 입력하는 칸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회원가입 버튼 클릭시 유저 정보 DB에 추가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유효성 검사 메세지. 키보드 입력할 때마자 변경.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아이디, 닉네임 중복 불가.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비밀번호 확인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이메일 형식 검사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 만약 3을 눌렀을 때 2의 공란이 있다면 해당 칸으로 이동. 경고 메세지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 만약 3을 눌렀을 때 2의 유효성 검사가 완료되지 않은 곳이 있다면 해당 칸으로 이동.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로그인페이지로 이동</a:t>
            </a:r>
            <a:endParaRPr kumimoji="1" lang="ko-KR" altLang="en-US" sz="14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38924" name="그림 38923"/>
          <p:cNvPicPr>
            <a:picLocks noChangeAspect="1"/>
          </p:cNvPicPr>
          <p:nvPr/>
        </p:nvPicPr>
        <p:blipFill rotWithShape="1">
          <a:blip r:embed="rId5">
            <a:lum/>
          </a:blip>
          <a:srcRect l="34470" r="33870" b="18430"/>
          <a:stretch>
            <a:fillRect/>
          </a:stretch>
        </p:blipFill>
        <p:spPr>
          <a:xfrm>
            <a:off x="898383" y="1549103"/>
            <a:ext cx="3241044" cy="47394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38925" name="Group 1"/>
          <p:cNvGrpSpPr/>
          <p:nvPr/>
        </p:nvGrpSpPr>
        <p:grpSpPr>
          <a:xfrm>
            <a:off x="4210874" y="3636288"/>
            <a:ext cx="2736342" cy="1801510"/>
            <a:chOff x="4210874" y="3636288"/>
            <a:chExt cx="2736342" cy="1801510"/>
          </a:xfrm>
        </p:grpSpPr>
        <p:sp>
          <p:nvSpPr>
            <p:cNvPr id="38926" name="TextBox 38925"/>
            <p:cNvSpPr txBox="1"/>
            <p:nvPr/>
          </p:nvSpPr>
          <p:spPr>
            <a:xfrm>
              <a:off x="4210874" y="3636288"/>
              <a:ext cx="2736342" cy="1801510"/>
            </a:xfrm>
            <a:prstGeom prst="rect">
              <a:avLst/>
            </a:prstGeom>
            <a:solidFill>
              <a:srgbClr val="F2F4F9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pic>
          <p:nvPicPr>
            <p:cNvPr id="38927" name="그림 38926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4283883" y="3782306"/>
              <a:ext cx="2587142" cy="4301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pic>
          <p:nvPicPr>
            <p:cNvPr id="38928" name="그림 38927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4283883" y="4296553"/>
              <a:ext cx="2591886" cy="49521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pic>
          <p:nvPicPr>
            <p:cNvPr id="38932" name="그림 38931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4283883" y="4861650"/>
              <a:ext cx="2591886" cy="44441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38933" name="TextBox 38932"/>
          <p:cNvSpPr txBox="1"/>
          <p:nvPr/>
        </p:nvSpPr>
        <p:spPr>
          <a:xfrm>
            <a:off x="2195135" y="1476094"/>
            <a:ext cx="576148" cy="576148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8934" name="TextBox 38933"/>
          <p:cNvSpPr txBox="1"/>
          <p:nvPr/>
        </p:nvSpPr>
        <p:spPr>
          <a:xfrm>
            <a:off x="1258685" y="3060140"/>
            <a:ext cx="2449049" cy="2304649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8935" name="TextBox 38934"/>
          <p:cNvSpPr txBox="1"/>
          <p:nvPr/>
        </p:nvSpPr>
        <p:spPr>
          <a:xfrm>
            <a:off x="1258685" y="5364789"/>
            <a:ext cx="2449049" cy="36030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8936" name="TextBox 38935"/>
          <p:cNvSpPr txBox="1"/>
          <p:nvPr/>
        </p:nvSpPr>
        <p:spPr>
          <a:xfrm>
            <a:off x="3058576" y="5725091"/>
            <a:ext cx="649157" cy="144399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8937" name="TextBox 38936"/>
          <p:cNvSpPr txBox="1"/>
          <p:nvPr/>
        </p:nvSpPr>
        <p:spPr>
          <a:xfrm flipV="1">
            <a:off x="1258685" y="3348995"/>
            <a:ext cx="936450" cy="144455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8938" name="TextBox 38937"/>
          <p:cNvSpPr txBox="1"/>
          <p:nvPr/>
        </p:nvSpPr>
        <p:spPr>
          <a:xfrm>
            <a:off x="4210874" y="3564897"/>
            <a:ext cx="2736342" cy="1944291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8939" name="TextBox 38938"/>
          <p:cNvSpPr txBox="1"/>
          <p:nvPr/>
        </p:nvSpPr>
        <p:spPr>
          <a:xfrm>
            <a:off x="2699837" y="1447515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940" name="TextBox 38939"/>
          <p:cNvSpPr txBox="1"/>
          <p:nvPr/>
        </p:nvSpPr>
        <p:spPr>
          <a:xfrm>
            <a:off x="1187238" y="2844293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941" name="TextBox 38940"/>
          <p:cNvSpPr txBox="1"/>
          <p:nvPr/>
        </p:nvSpPr>
        <p:spPr>
          <a:xfrm>
            <a:off x="2164938" y="3298201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942" name="TextBox 38941"/>
          <p:cNvSpPr txBox="1"/>
          <p:nvPr/>
        </p:nvSpPr>
        <p:spPr>
          <a:xfrm>
            <a:off x="4210874" y="3420442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943" name="TextBox 38942"/>
          <p:cNvSpPr txBox="1"/>
          <p:nvPr/>
        </p:nvSpPr>
        <p:spPr>
          <a:xfrm>
            <a:off x="1085650" y="5479048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944" name="TextBox 38943"/>
          <p:cNvSpPr txBox="1"/>
          <p:nvPr/>
        </p:nvSpPr>
        <p:spPr>
          <a:xfrm>
            <a:off x="3418823" y="5839350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948" name="TextBox 38947"/>
          <p:cNvSpPr txBox="1"/>
          <p:nvPr/>
        </p:nvSpPr>
        <p:spPr>
          <a:xfrm>
            <a:off x="7236072" y="1518962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949" name="TextBox 38948"/>
          <p:cNvSpPr txBox="1"/>
          <p:nvPr/>
        </p:nvSpPr>
        <p:spPr>
          <a:xfrm>
            <a:off x="7236072" y="1909405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950" name="TextBox 38949"/>
          <p:cNvSpPr txBox="1"/>
          <p:nvPr/>
        </p:nvSpPr>
        <p:spPr>
          <a:xfrm>
            <a:off x="7236072" y="2382403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951" name="TextBox 38950"/>
          <p:cNvSpPr txBox="1"/>
          <p:nvPr/>
        </p:nvSpPr>
        <p:spPr>
          <a:xfrm>
            <a:off x="7236072" y="2772847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952" name="TextBox 38951"/>
          <p:cNvSpPr txBox="1"/>
          <p:nvPr/>
        </p:nvSpPr>
        <p:spPr>
          <a:xfrm>
            <a:off x="7236072" y="6199652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TextBox 39939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9941" name="TextBox 39940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9942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로그인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39943" name="TextBox 39942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9944" name="타원 39943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39945" name="그림 39944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9946" name="그림 39945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9947" name="TextBox 39946"/>
          <p:cNvSpPr txBox="1"/>
          <p:nvPr/>
        </p:nvSpPr>
        <p:spPr>
          <a:xfrm>
            <a:off x="7523365" y="1806255"/>
            <a:ext cx="4056929" cy="39902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유저가 아이디와 비밀번호를 입력하는 칸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아이디 저장 체크시 유저의 아이디를 쿠키에 저장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체크해제시 쿠키 기록 삭제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버튼을 누르면 회원가입 페이지로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버튼을 누르면 유저 로그인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메인페이지로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로그인 메세지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만약 4를 눌렀을 때 공란이 있거나 DB에 저장된 유저의 정보가 일치하지 않는다면 로그인 실패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메세지 변경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9948" name="TextBox 39947"/>
          <p:cNvSpPr txBox="1"/>
          <p:nvPr/>
        </p:nvSpPr>
        <p:spPr>
          <a:xfrm>
            <a:off x="7236072" y="1950655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39949" name="그림 39948"/>
          <p:cNvPicPr>
            <a:picLocks noChangeAspect="1"/>
          </p:cNvPicPr>
          <p:nvPr/>
        </p:nvPicPr>
        <p:blipFill rotWithShape="1">
          <a:blip r:embed="rId5">
            <a:lum/>
          </a:blip>
          <a:srcRect l="21290" r="19420" b="28980"/>
          <a:stretch>
            <a:fillRect/>
          </a:stretch>
        </p:blipFill>
        <p:spPr>
          <a:xfrm>
            <a:off x="1020567" y="1836396"/>
            <a:ext cx="5925085" cy="42140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9950" name="TextBox 39949"/>
          <p:cNvSpPr txBox="1"/>
          <p:nvPr/>
        </p:nvSpPr>
        <p:spPr>
          <a:xfrm>
            <a:off x="4428339" y="5506008"/>
            <a:ext cx="1509417" cy="863441"/>
          </a:xfrm>
          <a:prstGeom prst="rect">
            <a:avLst/>
          </a:prstGeom>
          <a:solidFill>
            <a:srgbClr val="48C5F7"/>
          </a:solidFill>
          <a:ln w="19201" cap="flat" cmpd="sng" algn="ctr">
            <a:solidFill>
              <a:srgbClr val="21375E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39951" name="그림 39950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4717194" y="5523478"/>
            <a:ext cx="860259" cy="3428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9952" name="그림 39951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4545779" y="5783812"/>
            <a:ext cx="1247521" cy="298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9956" name="그림 39955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4501348" y="6009202"/>
            <a:ext cx="1364961" cy="3158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9957" name="TextBox 39956"/>
          <p:cNvSpPr txBox="1"/>
          <p:nvPr/>
        </p:nvSpPr>
        <p:spPr>
          <a:xfrm>
            <a:off x="4068037" y="3709297"/>
            <a:ext cx="2303031" cy="792050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9958" name="TextBox 39957"/>
          <p:cNvSpPr txBox="1"/>
          <p:nvPr/>
        </p:nvSpPr>
        <p:spPr>
          <a:xfrm>
            <a:off x="5723472" y="4501348"/>
            <a:ext cx="576148" cy="144399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9959" name="TextBox 39958"/>
          <p:cNvSpPr txBox="1"/>
          <p:nvPr/>
        </p:nvSpPr>
        <p:spPr>
          <a:xfrm>
            <a:off x="4139427" y="4861650"/>
            <a:ext cx="1007897" cy="358683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9960" name="TextBox 39959"/>
          <p:cNvSpPr txBox="1"/>
          <p:nvPr/>
        </p:nvSpPr>
        <p:spPr>
          <a:xfrm>
            <a:off x="5218771" y="4861650"/>
            <a:ext cx="1009459" cy="358683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9961" name="TextBox 39960"/>
          <p:cNvSpPr txBox="1"/>
          <p:nvPr/>
        </p:nvSpPr>
        <p:spPr>
          <a:xfrm>
            <a:off x="4355329" y="5293343"/>
            <a:ext cx="1655436" cy="115229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9962" name="TextBox 39961"/>
          <p:cNvSpPr txBox="1"/>
          <p:nvPr/>
        </p:nvSpPr>
        <p:spPr>
          <a:xfrm>
            <a:off x="3964830" y="3636288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9963" name="TextBox 39962"/>
          <p:cNvSpPr txBox="1"/>
          <p:nvPr/>
        </p:nvSpPr>
        <p:spPr>
          <a:xfrm>
            <a:off x="6228231" y="4501348"/>
            <a:ext cx="244424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9964" name="TextBox 39963"/>
          <p:cNvSpPr txBox="1"/>
          <p:nvPr/>
        </p:nvSpPr>
        <p:spPr>
          <a:xfrm>
            <a:off x="5218771" y="4645748"/>
            <a:ext cx="245987" cy="244424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9965" name="TextBox 39964"/>
          <p:cNvSpPr txBox="1"/>
          <p:nvPr/>
        </p:nvSpPr>
        <p:spPr>
          <a:xfrm>
            <a:off x="4109286" y="4687053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9966" name="TextBox 39965"/>
          <p:cNvSpPr txBox="1"/>
          <p:nvPr/>
        </p:nvSpPr>
        <p:spPr>
          <a:xfrm>
            <a:off x="5837731" y="5437798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9967" name="TextBox 39966"/>
          <p:cNvSpPr txBox="1"/>
          <p:nvPr/>
        </p:nvSpPr>
        <p:spPr>
          <a:xfrm>
            <a:off x="7236072" y="2382403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9968" name="TextBox 39967"/>
          <p:cNvSpPr txBox="1"/>
          <p:nvPr/>
        </p:nvSpPr>
        <p:spPr>
          <a:xfrm>
            <a:off x="7236072" y="3247407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9972" name="TextBox 39971"/>
          <p:cNvSpPr txBox="1"/>
          <p:nvPr/>
        </p:nvSpPr>
        <p:spPr>
          <a:xfrm>
            <a:off x="7236072" y="3679156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9973" name="TextBox 39972"/>
          <p:cNvSpPr txBox="1"/>
          <p:nvPr/>
        </p:nvSpPr>
        <p:spPr>
          <a:xfrm>
            <a:off x="7236072" y="4110848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TextBox 40963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0965" name="TextBox 40964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0966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메인페이지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40967" name="TextBox 40966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0968" name="타원 40967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0969" name="그림 40968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0970" name="그림 40969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0971" name="TextBox 40970"/>
          <p:cNvSpPr txBox="1"/>
          <p:nvPr/>
        </p:nvSpPr>
        <p:spPr>
          <a:xfrm>
            <a:off x="7497967" y="1664980"/>
            <a:ext cx="4058492" cy="406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로고 이미지. 클릭시 메인 페이지로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로그인 이미지. 클릭시 로그인 페이지로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 유저가 로그인 중일시 로그아웃 이미지로 변경. 클릭시 유저 세션 로그아웃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회원가입 이미지. 클릭시 회원가입 페이지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 유저가 로그인 중일시 마이페이지 이미지로 변경, 클릭시 유저 마이페이지로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검색기능. 검색어를 입력하고 엔터 또는 돋보기 아이콘 클릭시 해당 검색어 검색 페이지로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40972" name="그림 40971"/>
          <p:cNvPicPr>
            <a:picLocks noChangeAspect="1"/>
          </p:cNvPicPr>
          <p:nvPr/>
        </p:nvPicPr>
        <p:blipFill rotWithShape="1">
          <a:blip r:embed="rId5">
            <a:lum/>
          </a:blip>
          <a:srcRect b="44100"/>
          <a:stretch>
            <a:fillRect/>
          </a:stretch>
        </p:blipFill>
        <p:spPr>
          <a:xfrm>
            <a:off x="899945" y="1688814"/>
            <a:ext cx="5901251" cy="43155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0973" name="TextBox 40972"/>
          <p:cNvSpPr txBox="1"/>
          <p:nvPr/>
        </p:nvSpPr>
        <p:spPr>
          <a:xfrm>
            <a:off x="1979233" y="1620550"/>
            <a:ext cx="360302" cy="36030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0974" name="TextBox 40973"/>
          <p:cNvSpPr txBox="1"/>
          <p:nvPr/>
        </p:nvSpPr>
        <p:spPr>
          <a:xfrm>
            <a:off x="5291780" y="1693559"/>
            <a:ext cx="215846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0975" name="TextBox 40974"/>
          <p:cNvSpPr txBox="1"/>
          <p:nvPr/>
        </p:nvSpPr>
        <p:spPr>
          <a:xfrm>
            <a:off x="5507626" y="1693559"/>
            <a:ext cx="215846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0976" name="TextBox 40975"/>
          <p:cNvSpPr txBox="1"/>
          <p:nvPr/>
        </p:nvSpPr>
        <p:spPr>
          <a:xfrm>
            <a:off x="3058576" y="1712593"/>
            <a:ext cx="1583989" cy="21584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0980" name="TextBox 40979"/>
          <p:cNvSpPr txBox="1"/>
          <p:nvPr/>
        </p:nvSpPr>
        <p:spPr>
          <a:xfrm>
            <a:off x="1804636" y="1518962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81" name="TextBox 40980"/>
          <p:cNvSpPr txBox="1"/>
          <p:nvPr/>
        </p:nvSpPr>
        <p:spPr>
          <a:xfrm>
            <a:off x="5147324" y="1476094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82" name="TextBox 40981"/>
          <p:cNvSpPr txBox="1"/>
          <p:nvPr/>
        </p:nvSpPr>
        <p:spPr>
          <a:xfrm>
            <a:off x="5621885" y="1476094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83" name="TextBox 40982"/>
          <p:cNvSpPr txBox="1"/>
          <p:nvPr/>
        </p:nvSpPr>
        <p:spPr>
          <a:xfrm>
            <a:off x="3101388" y="1518962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84" name="TextBox 40983"/>
          <p:cNvSpPr txBox="1"/>
          <p:nvPr/>
        </p:nvSpPr>
        <p:spPr>
          <a:xfrm>
            <a:off x="869804" y="1909405"/>
            <a:ext cx="245987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85" name="TextBox 40984"/>
          <p:cNvSpPr txBox="1"/>
          <p:nvPr/>
        </p:nvSpPr>
        <p:spPr>
          <a:xfrm>
            <a:off x="1763387" y="3298201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86" name="TextBox 40985"/>
          <p:cNvSpPr txBox="1"/>
          <p:nvPr/>
        </p:nvSpPr>
        <p:spPr>
          <a:xfrm>
            <a:off x="1517399" y="3780744"/>
            <a:ext cx="245987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87" name="TextBox 40986"/>
          <p:cNvSpPr txBox="1"/>
          <p:nvPr/>
        </p:nvSpPr>
        <p:spPr>
          <a:xfrm>
            <a:off x="1877645" y="3966448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88" name="TextBox 40987"/>
          <p:cNvSpPr txBox="1"/>
          <p:nvPr/>
        </p:nvSpPr>
        <p:spPr>
          <a:xfrm>
            <a:off x="2741086" y="4110848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89" name="TextBox 40988"/>
          <p:cNvSpPr txBox="1"/>
          <p:nvPr/>
        </p:nvSpPr>
        <p:spPr>
          <a:xfrm>
            <a:off x="7236072" y="1806255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90" name="TextBox 40989"/>
          <p:cNvSpPr txBox="1"/>
          <p:nvPr/>
        </p:nvSpPr>
        <p:spPr>
          <a:xfrm>
            <a:off x="7236072" y="2239566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40991" name="Group 1"/>
          <p:cNvGrpSpPr/>
          <p:nvPr/>
        </p:nvGrpSpPr>
        <p:grpSpPr>
          <a:xfrm>
            <a:off x="1690377" y="4428339"/>
            <a:ext cx="433311" cy="258714"/>
            <a:chOff x="1690377" y="4428339"/>
            <a:chExt cx="433311" cy="258714"/>
          </a:xfrm>
        </p:grpSpPr>
        <p:sp>
          <p:nvSpPr>
            <p:cNvPr id="40992" name="TextBox 40991"/>
            <p:cNvSpPr txBox="1"/>
            <p:nvPr/>
          </p:nvSpPr>
          <p:spPr>
            <a:xfrm>
              <a:off x="1728445" y="4441009"/>
              <a:ext cx="246043" cy="246043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0996" name="TextBox 40995"/>
            <p:cNvSpPr txBox="1"/>
            <p:nvPr/>
          </p:nvSpPr>
          <p:spPr>
            <a:xfrm>
              <a:off x="1690377" y="4428339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0997" name="Group 2"/>
          <p:cNvGrpSpPr/>
          <p:nvPr/>
        </p:nvGrpSpPr>
        <p:grpSpPr>
          <a:xfrm>
            <a:off x="5652082" y="4428339"/>
            <a:ext cx="433255" cy="258714"/>
            <a:chOff x="5652082" y="4428339"/>
            <a:chExt cx="433255" cy="258714"/>
          </a:xfrm>
        </p:grpSpPr>
        <p:sp>
          <p:nvSpPr>
            <p:cNvPr id="40998" name="TextBox 40997"/>
            <p:cNvSpPr txBox="1"/>
            <p:nvPr/>
          </p:nvSpPr>
          <p:spPr>
            <a:xfrm>
              <a:off x="5690150" y="4441009"/>
              <a:ext cx="246043" cy="246043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0999" name="TextBox 40998"/>
            <p:cNvSpPr txBox="1"/>
            <p:nvPr/>
          </p:nvSpPr>
          <p:spPr>
            <a:xfrm>
              <a:off x="5652082" y="4428339"/>
              <a:ext cx="433255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1000" name="Group 3"/>
          <p:cNvGrpSpPr/>
          <p:nvPr/>
        </p:nvGrpSpPr>
        <p:grpSpPr>
          <a:xfrm>
            <a:off x="5002868" y="3953722"/>
            <a:ext cx="433311" cy="258714"/>
            <a:chOff x="5002868" y="3953722"/>
            <a:chExt cx="433311" cy="258714"/>
          </a:xfrm>
        </p:grpSpPr>
        <p:sp>
          <p:nvSpPr>
            <p:cNvPr id="41001" name="TextBox 41000"/>
            <p:cNvSpPr txBox="1"/>
            <p:nvPr/>
          </p:nvSpPr>
          <p:spPr>
            <a:xfrm>
              <a:off x="5040992" y="3966448"/>
              <a:ext cx="245987" cy="245987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002" name="TextBox 41001"/>
            <p:cNvSpPr txBox="1"/>
            <p:nvPr/>
          </p:nvSpPr>
          <p:spPr>
            <a:xfrm>
              <a:off x="5002868" y="3953722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12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1003" name="TextBox 41002"/>
          <p:cNvSpPr txBox="1"/>
          <p:nvPr/>
        </p:nvSpPr>
        <p:spPr>
          <a:xfrm>
            <a:off x="7236072" y="3564897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004" name="TextBox 41003"/>
          <p:cNvSpPr txBox="1"/>
          <p:nvPr/>
        </p:nvSpPr>
        <p:spPr>
          <a:xfrm>
            <a:off x="7236072" y="4831453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TextBox 41987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1989" name="TextBox 41988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1990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메인페이지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41991" name="TextBox 41990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1992" name="타원 41991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1993" name="그림 41992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1994" name="그림 4199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1995" name="TextBox 41994"/>
          <p:cNvSpPr txBox="1"/>
          <p:nvPr/>
        </p:nvSpPr>
        <p:spPr>
          <a:xfrm>
            <a:off x="7497967" y="1377688"/>
            <a:ext cx="4058492" cy="45632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페이지 메인 배너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네비게이션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클릭시 해당 분류 페이지로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추천 식당 리스트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랜덤으로 DB에 있는 태그를 불러와 해당 태그에 맞는 식당 리스트를 불러온다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불러온 식당 리스트의 태그명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식당의 메인 사진과 식당명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클릭시 식당 상세페이지로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 클릭시 식당 리스트 왼쪽으로 한칸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 클릭시 식당 리스트 오른쪽으로 한칸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 클릭시 해당 태그의 검색페이지로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41996" name="그림 41995"/>
          <p:cNvPicPr>
            <a:picLocks noChangeAspect="1"/>
          </p:cNvPicPr>
          <p:nvPr/>
        </p:nvPicPr>
        <p:blipFill rotWithShape="1">
          <a:blip r:embed="rId5">
            <a:lum/>
          </a:blip>
          <a:srcRect b="44100"/>
          <a:stretch>
            <a:fillRect/>
          </a:stretch>
        </p:blipFill>
        <p:spPr>
          <a:xfrm>
            <a:off x="899945" y="1688814"/>
            <a:ext cx="5901251" cy="43155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1997" name="TextBox 41996"/>
          <p:cNvSpPr txBox="1"/>
          <p:nvPr/>
        </p:nvSpPr>
        <p:spPr>
          <a:xfrm>
            <a:off x="898383" y="1980852"/>
            <a:ext cx="5904377" cy="1223743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1998" name="TextBox 41997"/>
          <p:cNvSpPr txBox="1"/>
          <p:nvPr/>
        </p:nvSpPr>
        <p:spPr>
          <a:xfrm>
            <a:off x="1979233" y="3348995"/>
            <a:ext cx="3744239" cy="504757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1999" name="TextBox 41998"/>
          <p:cNvSpPr txBox="1"/>
          <p:nvPr/>
        </p:nvSpPr>
        <p:spPr>
          <a:xfrm>
            <a:off x="1691940" y="3925144"/>
            <a:ext cx="4247378" cy="1439645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2000" name="TextBox 41999"/>
          <p:cNvSpPr txBox="1"/>
          <p:nvPr/>
        </p:nvSpPr>
        <p:spPr>
          <a:xfrm>
            <a:off x="2050679" y="3996590"/>
            <a:ext cx="288855" cy="21584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2004" name="TextBox 42003"/>
          <p:cNvSpPr txBox="1"/>
          <p:nvPr/>
        </p:nvSpPr>
        <p:spPr>
          <a:xfrm>
            <a:off x="5218771" y="3996590"/>
            <a:ext cx="433311" cy="21584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2005" name="TextBox 42004"/>
          <p:cNvSpPr txBox="1"/>
          <p:nvPr/>
        </p:nvSpPr>
        <p:spPr>
          <a:xfrm>
            <a:off x="1763387" y="4645748"/>
            <a:ext cx="287292" cy="21590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2006" name="TextBox 42005"/>
          <p:cNvSpPr txBox="1"/>
          <p:nvPr/>
        </p:nvSpPr>
        <p:spPr>
          <a:xfrm>
            <a:off x="5652082" y="4645748"/>
            <a:ext cx="215846" cy="21590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2007" name="TextBox 42006"/>
          <p:cNvSpPr txBox="1"/>
          <p:nvPr/>
        </p:nvSpPr>
        <p:spPr>
          <a:xfrm>
            <a:off x="2114144" y="4275957"/>
            <a:ext cx="863441" cy="1007841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2008" name="TextBox 42007"/>
          <p:cNvSpPr txBox="1"/>
          <p:nvPr/>
        </p:nvSpPr>
        <p:spPr>
          <a:xfrm>
            <a:off x="1804636" y="1518962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09" name="TextBox 42008"/>
          <p:cNvSpPr txBox="1"/>
          <p:nvPr/>
        </p:nvSpPr>
        <p:spPr>
          <a:xfrm>
            <a:off x="5147324" y="1476094"/>
            <a:ext cx="245987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10" name="TextBox 42009"/>
          <p:cNvSpPr txBox="1"/>
          <p:nvPr/>
        </p:nvSpPr>
        <p:spPr>
          <a:xfrm>
            <a:off x="5621885" y="1476094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11" name="TextBox 42010"/>
          <p:cNvSpPr txBox="1"/>
          <p:nvPr/>
        </p:nvSpPr>
        <p:spPr>
          <a:xfrm>
            <a:off x="3101388" y="1518962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12" name="TextBox 42011"/>
          <p:cNvSpPr txBox="1"/>
          <p:nvPr/>
        </p:nvSpPr>
        <p:spPr>
          <a:xfrm>
            <a:off x="869804" y="1909405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13" name="TextBox 42012"/>
          <p:cNvSpPr txBox="1"/>
          <p:nvPr/>
        </p:nvSpPr>
        <p:spPr>
          <a:xfrm>
            <a:off x="1763387" y="3298201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14" name="TextBox 42013"/>
          <p:cNvSpPr txBox="1"/>
          <p:nvPr/>
        </p:nvSpPr>
        <p:spPr>
          <a:xfrm>
            <a:off x="1517399" y="3780744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15" name="TextBox 42014"/>
          <p:cNvSpPr txBox="1"/>
          <p:nvPr/>
        </p:nvSpPr>
        <p:spPr>
          <a:xfrm>
            <a:off x="1877645" y="3966448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16" name="TextBox 42015"/>
          <p:cNvSpPr txBox="1"/>
          <p:nvPr/>
        </p:nvSpPr>
        <p:spPr>
          <a:xfrm>
            <a:off x="2741086" y="4110848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42020" name="Group 1"/>
          <p:cNvGrpSpPr/>
          <p:nvPr/>
        </p:nvGrpSpPr>
        <p:grpSpPr>
          <a:xfrm>
            <a:off x="1690377" y="4428339"/>
            <a:ext cx="433311" cy="258714"/>
            <a:chOff x="1690377" y="4428339"/>
            <a:chExt cx="433311" cy="258714"/>
          </a:xfrm>
        </p:grpSpPr>
        <p:sp>
          <p:nvSpPr>
            <p:cNvPr id="42021" name="TextBox 42020"/>
            <p:cNvSpPr txBox="1"/>
            <p:nvPr/>
          </p:nvSpPr>
          <p:spPr>
            <a:xfrm>
              <a:off x="1728445" y="4441009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2022" name="TextBox 42021"/>
            <p:cNvSpPr txBox="1"/>
            <p:nvPr/>
          </p:nvSpPr>
          <p:spPr>
            <a:xfrm>
              <a:off x="1690377" y="4428339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2023" name="Group 2"/>
          <p:cNvGrpSpPr/>
          <p:nvPr/>
        </p:nvGrpSpPr>
        <p:grpSpPr>
          <a:xfrm>
            <a:off x="5652082" y="4428339"/>
            <a:ext cx="433255" cy="258714"/>
            <a:chOff x="5652082" y="4428339"/>
            <a:chExt cx="433255" cy="258714"/>
          </a:xfrm>
        </p:grpSpPr>
        <p:sp>
          <p:nvSpPr>
            <p:cNvPr id="42024" name="TextBox 42023"/>
            <p:cNvSpPr txBox="1"/>
            <p:nvPr/>
          </p:nvSpPr>
          <p:spPr>
            <a:xfrm>
              <a:off x="5690150" y="4441009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2025" name="TextBox 42024"/>
            <p:cNvSpPr txBox="1"/>
            <p:nvPr/>
          </p:nvSpPr>
          <p:spPr>
            <a:xfrm>
              <a:off x="5652082" y="4428339"/>
              <a:ext cx="433255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2026" name="Group 3"/>
          <p:cNvGrpSpPr/>
          <p:nvPr/>
        </p:nvGrpSpPr>
        <p:grpSpPr>
          <a:xfrm>
            <a:off x="5002868" y="3953722"/>
            <a:ext cx="433311" cy="258714"/>
            <a:chOff x="5002868" y="3953722"/>
            <a:chExt cx="433311" cy="258714"/>
          </a:xfrm>
        </p:grpSpPr>
        <p:sp>
          <p:nvSpPr>
            <p:cNvPr id="42027" name="TextBox 42026"/>
            <p:cNvSpPr txBox="1"/>
            <p:nvPr/>
          </p:nvSpPr>
          <p:spPr>
            <a:xfrm>
              <a:off x="5040992" y="3966448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2028" name="TextBox 42027"/>
            <p:cNvSpPr txBox="1"/>
            <p:nvPr/>
          </p:nvSpPr>
          <p:spPr>
            <a:xfrm>
              <a:off x="5002868" y="3953722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12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2029" name="TextBox 42028"/>
          <p:cNvSpPr txBox="1"/>
          <p:nvPr/>
        </p:nvSpPr>
        <p:spPr>
          <a:xfrm>
            <a:off x="7205930" y="1549103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30" name="TextBox 42029"/>
          <p:cNvSpPr txBox="1"/>
          <p:nvPr/>
        </p:nvSpPr>
        <p:spPr>
          <a:xfrm>
            <a:off x="7205930" y="1950655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31" name="TextBox 42030"/>
          <p:cNvSpPr txBox="1"/>
          <p:nvPr/>
        </p:nvSpPr>
        <p:spPr>
          <a:xfrm>
            <a:off x="7236072" y="2844293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32" name="TextBox 42031"/>
          <p:cNvSpPr txBox="1"/>
          <p:nvPr/>
        </p:nvSpPr>
        <p:spPr>
          <a:xfrm>
            <a:off x="7236072" y="3636288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2036" name="TextBox 42035"/>
          <p:cNvSpPr txBox="1"/>
          <p:nvPr/>
        </p:nvSpPr>
        <p:spPr>
          <a:xfrm>
            <a:off x="7236072" y="4110848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42037" name="Group 4"/>
          <p:cNvGrpSpPr/>
          <p:nvPr/>
        </p:nvGrpSpPr>
        <p:grpSpPr>
          <a:xfrm>
            <a:off x="7226583" y="4961619"/>
            <a:ext cx="433311" cy="258714"/>
            <a:chOff x="7226583" y="4961619"/>
            <a:chExt cx="433311" cy="258714"/>
          </a:xfrm>
        </p:grpSpPr>
        <p:sp>
          <p:nvSpPr>
            <p:cNvPr id="42038" name="TextBox 42037"/>
            <p:cNvSpPr txBox="1"/>
            <p:nvPr/>
          </p:nvSpPr>
          <p:spPr>
            <a:xfrm>
              <a:off x="7264650" y="4974290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2039" name="TextBox 42038"/>
            <p:cNvSpPr txBox="1"/>
            <p:nvPr/>
          </p:nvSpPr>
          <p:spPr>
            <a:xfrm>
              <a:off x="7226583" y="4961619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2040" name="Group 5"/>
          <p:cNvGrpSpPr/>
          <p:nvPr/>
        </p:nvGrpSpPr>
        <p:grpSpPr>
          <a:xfrm>
            <a:off x="7236072" y="5393312"/>
            <a:ext cx="433311" cy="258770"/>
            <a:chOff x="7236072" y="5393312"/>
            <a:chExt cx="433311" cy="258770"/>
          </a:xfrm>
        </p:grpSpPr>
        <p:sp>
          <p:nvSpPr>
            <p:cNvPr id="42041" name="TextBox 42040"/>
            <p:cNvSpPr txBox="1"/>
            <p:nvPr/>
          </p:nvSpPr>
          <p:spPr>
            <a:xfrm>
              <a:off x="7274194" y="5406038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2042" name="TextBox 42041"/>
            <p:cNvSpPr txBox="1"/>
            <p:nvPr/>
          </p:nvSpPr>
          <p:spPr>
            <a:xfrm>
              <a:off x="7236072" y="5393312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2043" name="Group 6"/>
          <p:cNvGrpSpPr/>
          <p:nvPr/>
        </p:nvGrpSpPr>
        <p:grpSpPr>
          <a:xfrm>
            <a:off x="7236072" y="5825060"/>
            <a:ext cx="433311" cy="258714"/>
            <a:chOff x="7236072" y="5825060"/>
            <a:chExt cx="433311" cy="258714"/>
          </a:xfrm>
        </p:grpSpPr>
        <p:sp>
          <p:nvSpPr>
            <p:cNvPr id="42044" name="TextBox 42043"/>
            <p:cNvSpPr txBox="1"/>
            <p:nvPr/>
          </p:nvSpPr>
          <p:spPr>
            <a:xfrm>
              <a:off x="7274194" y="5837731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2045" name="TextBox 42044"/>
            <p:cNvSpPr txBox="1"/>
            <p:nvPr/>
          </p:nvSpPr>
          <p:spPr>
            <a:xfrm>
              <a:off x="7236072" y="5825060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12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TextBox 43011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3013" name="TextBox 43012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3014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메인페이지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43015" name="TextBox 43014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3016" name="타원 43015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3017" name="그림 4301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3018" name="그림 43017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3019" name="TextBox 43018"/>
          <p:cNvSpPr txBox="1"/>
          <p:nvPr/>
        </p:nvSpPr>
        <p:spPr>
          <a:xfrm>
            <a:off x="7497967" y="1664980"/>
            <a:ext cx="4058492" cy="35553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9에 호버시 상세정보가 나타난다.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식당명, 지역, 음식 분류, 별점, 찜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하트 모양 아이콘. 찜 기능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!만약 비로그인 유저라면 클릭시 15의 경고창을 띄우고 클릭 취소.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!만약 로그인 유저라면 찜 목록에 추가되어 있는 식당이라면 붉은 하트, 찜 목록에 없다면 빈 하트.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 클릭할 때마다 찜 목록에 추가, 삭제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43020" name="그림 43019"/>
          <p:cNvPicPr>
            <a:picLocks noChangeAspect="1"/>
          </p:cNvPicPr>
          <p:nvPr/>
        </p:nvPicPr>
        <p:blipFill rotWithShape="1">
          <a:blip r:embed="rId5">
            <a:lum/>
          </a:blip>
          <a:srcRect b="44100"/>
          <a:stretch>
            <a:fillRect/>
          </a:stretch>
        </p:blipFill>
        <p:spPr>
          <a:xfrm>
            <a:off x="899945" y="1688814"/>
            <a:ext cx="5901251" cy="43155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3021" name="TextBox 43020"/>
          <p:cNvSpPr txBox="1"/>
          <p:nvPr/>
        </p:nvSpPr>
        <p:spPr>
          <a:xfrm>
            <a:off x="1804636" y="1518962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3022" name="TextBox 43021"/>
          <p:cNvSpPr txBox="1"/>
          <p:nvPr/>
        </p:nvSpPr>
        <p:spPr>
          <a:xfrm>
            <a:off x="5147324" y="1476094"/>
            <a:ext cx="245987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3023" name="TextBox 43022"/>
          <p:cNvSpPr txBox="1"/>
          <p:nvPr/>
        </p:nvSpPr>
        <p:spPr>
          <a:xfrm>
            <a:off x="5621885" y="1476094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3024" name="TextBox 43023"/>
          <p:cNvSpPr txBox="1"/>
          <p:nvPr/>
        </p:nvSpPr>
        <p:spPr>
          <a:xfrm>
            <a:off x="3101388" y="1518962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3028" name="TextBox 43027"/>
          <p:cNvSpPr txBox="1"/>
          <p:nvPr/>
        </p:nvSpPr>
        <p:spPr>
          <a:xfrm>
            <a:off x="869804" y="1909405"/>
            <a:ext cx="245987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3029" name="TextBox 43028"/>
          <p:cNvSpPr txBox="1"/>
          <p:nvPr/>
        </p:nvSpPr>
        <p:spPr>
          <a:xfrm>
            <a:off x="1763387" y="3298201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3030" name="TextBox 43029"/>
          <p:cNvSpPr txBox="1"/>
          <p:nvPr/>
        </p:nvSpPr>
        <p:spPr>
          <a:xfrm>
            <a:off x="1517399" y="3780744"/>
            <a:ext cx="245987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3031" name="TextBox 43030"/>
          <p:cNvSpPr txBox="1"/>
          <p:nvPr/>
        </p:nvSpPr>
        <p:spPr>
          <a:xfrm>
            <a:off x="1877645" y="3966448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43032" name="Group 1"/>
          <p:cNvGrpSpPr/>
          <p:nvPr/>
        </p:nvGrpSpPr>
        <p:grpSpPr>
          <a:xfrm>
            <a:off x="1690377" y="4428339"/>
            <a:ext cx="433311" cy="258714"/>
            <a:chOff x="1690377" y="4428339"/>
            <a:chExt cx="433311" cy="258714"/>
          </a:xfrm>
        </p:grpSpPr>
        <p:sp>
          <p:nvSpPr>
            <p:cNvPr id="43033" name="TextBox 43032"/>
            <p:cNvSpPr txBox="1"/>
            <p:nvPr/>
          </p:nvSpPr>
          <p:spPr>
            <a:xfrm>
              <a:off x="1728445" y="4441009"/>
              <a:ext cx="246043" cy="246043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3034" name="TextBox 43033"/>
            <p:cNvSpPr txBox="1"/>
            <p:nvPr/>
          </p:nvSpPr>
          <p:spPr>
            <a:xfrm>
              <a:off x="1690377" y="4428339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3035" name="Group 2"/>
          <p:cNvGrpSpPr/>
          <p:nvPr/>
        </p:nvGrpSpPr>
        <p:grpSpPr>
          <a:xfrm>
            <a:off x="5652082" y="4428339"/>
            <a:ext cx="433255" cy="258714"/>
            <a:chOff x="5652082" y="4428339"/>
            <a:chExt cx="433255" cy="258714"/>
          </a:xfrm>
        </p:grpSpPr>
        <p:sp>
          <p:nvSpPr>
            <p:cNvPr id="43036" name="TextBox 43035"/>
            <p:cNvSpPr txBox="1"/>
            <p:nvPr/>
          </p:nvSpPr>
          <p:spPr>
            <a:xfrm>
              <a:off x="5690150" y="4441009"/>
              <a:ext cx="246043" cy="246043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3037" name="TextBox 43036"/>
            <p:cNvSpPr txBox="1"/>
            <p:nvPr/>
          </p:nvSpPr>
          <p:spPr>
            <a:xfrm>
              <a:off x="5652082" y="4428339"/>
              <a:ext cx="433255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3038" name="Group 3"/>
          <p:cNvGrpSpPr/>
          <p:nvPr/>
        </p:nvGrpSpPr>
        <p:grpSpPr>
          <a:xfrm>
            <a:off x="5002868" y="3953722"/>
            <a:ext cx="433311" cy="258714"/>
            <a:chOff x="5002868" y="3953722"/>
            <a:chExt cx="433311" cy="258714"/>
          </a:xfrm>
        </p:grpSpPr>
        <p:sp>
          <p:nvSpPr>
            <p:cNvPr id="43039" name="TextBox 43038"/>
            <p:cNvSpPr txBox="1"/>
            <p:nvPr/>
          </p:nvSpPr>
          <p:spPr>
            <a:xfrm>
              <a:off x="5040992" y="3966448"/>
              <a:ext cx="245987" cy="245987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3040" name="TextBox 43039"/>
            <p:cNvSpPr txBox="1"/>
            <p:nvPr/>
          </p:nvSpPr>
          <p:spPr>
            <a:xfrm>
              <a:off x="5002868" y="3953722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12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pic>
        <p:nvPicPr>
          <p:cNvPr id="43044" name="그림 43043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4788585" y="4252123"/>
            <a:ext cx="1850741" cy="2118944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pic>
        <p:nvPicPr>
          <p:cNvPr id="43045" name="그림 43044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1836396" y="5401294"/>
            <a:ext cx="2709382" cy="969773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43046" name="TextBox 43045"/>
          <p:cNvSpPr txBox="1"/>
          <p:nvPr/>
        </p:nvSpPr>
        <p:spPr>
          <a:xfrm>
            <a:off x="2114144" y="4275957"/>
            <a:ext cx="863441" cy="1007841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3047" name="TextBox 43046"/>
          <p:cNvSpPr txBox="1"/>
          <p:nvPr/>
        </p:nvSpPr>
        <p:spPr>
          <a:xfrm>
            <a:off x="2741086" y="4110848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3048" name="TextBox 43047"/>
          <p:cNvSpPr txBox="1"/>
          <p:nvPr/>
        </p:nvSpPr>
        <p:spPr>
          <a:xfrm>
            <a:off x="4715576" y="5004487"/>
            <a:ext cx="2015794" cy="115229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3049" name="TextBox 43048"/>
          <p:cNvSpPr txBox="1"/>
          <p:nvPr/>
        </p:nvSpPr>
        <p:spPr>
          <a:xfrm>
            <a:off x="5291780" y="5725091"/>
            <a:ext cx="287236" cy="28723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3050" name="TextBox 43049"/>
          <p:cNvSpPr txBox="1"/>
          <p:nvPr/>
        </p:nvSpPr>
        <p:spPr>
          <a:xfrm>
            <a:off x="1834833" y="5364789"/>
            <a:ext cx="2736342" cy="1007841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43051" name="Group 4"/>
          <p:cNvGrpSpPr/>
          <p:nvPr/>
        </p:nvGrpSpPr>
        <p:grpSpPr>
          <a:xfrm>
            <a:off x="6444077" y="4818782"/>
            <a:ext cx="433311" cy="258714"/>
            <a:chOff x="6444077" y="4818782"/>
            <a:chExt cx="433311" cy="258714"/>
          </a:xfrm>
        </p:grpSpPr>
        <p:sp>
          <p:nvSpPr>
            <p:cNvPr id="43052" name="TextBox 43051"/>
            <p:cNvSpPr txBox="1"/>
            <p:nvPr/>
          </p:nvSpPr>
          <p:spPr>
            <a:xfrm>
              <a:off x="6482144" y="4831453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3053" name="TextBox 43052"/>
            <p:cNvSpPr txBox="1"/>
            <p:nvPr/>
          </p:nvSpPr>
          <p:spPr>
            <a:xfrm>
              <a:off x="6444077" y="4818782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13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3054" name="Group 5"/>
          <p:cNvGrpSpPr/>
          <p:nvPr/>
        </p:nvGrpSpPr>
        <p:grpSpPr>
          <a:xfrm>
            <a:off x="5507626" y="5755233"/>
            <a:ext cx="433311" cy="257096"/>
            <a:chOff x="5507626" y="5755233"/>
            <a:chExt cx="433311" cy="257096"/>
          </a:xfrm>
        </p:grpSpPr>
        <p:sp>
          <p:nvSpPr>
            <p:cNvPr id="43055" name="TextBox 43054"/>
            <p:cNvSpPr txBox="1"/>
            <p:nvPr/>
          </p:nvSpPr>
          <p:spPr>
            <a:xfrm>
              <a:off x="5545694" y="5767904"/>
              <a:ext cx="246043" cy="244424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3056" name="TextBox 43055"/>
            <p:cNvSpPr txBox="1"/>
            <p:nvPr/>
          </p:nvSpPr>
          <p:spPr>
            <a:xfrm>
              <a:off x="5507626" y="5755233"/>
              <a:ext cx="433311" cy="2142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14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3060" name="Group 6"/>
          <p:cNvGrpSpPr/>
          <p:nvPr/>
        </p:nvGrpSpPr>
        <p:grpSpPr>
          <a:xfrm>
            <a:off x="1617368" y="5293343"/>
            <a:ext cx="433311" cy="258714"/>
            <a:chOff x="1617368" y="5293343"/>
            <a:chExt cx="433311" cy="258714"/>
          </a:xfrm>
        </p:grpSpPr>
        <p:sp>
          <p:nvSpPr>
            <p:cNvPr id="43061" name="TextBox 43060"/>
            <p:cNvSpPr txBox="1"/>
            <p:nvPr/>
          </p:nvSpPr>
          <p:spPr>
            <a:xfrm>
              <a:off x="1655436" y="5306069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3062" name="TextBox 43061"/>
            <p:cNvSpPr txBox="1"/>
            <p:nvPr/>
          </p:nvSpPr>
          <p:spPr>
            <a:xfrm>
              <a:off x="1617368" y="5293343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15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3063" name="Group 7"/>
          <p:cNvGrpSpPr/>
          <p:nvPr/>
        </p:nvGrpSpPr>
        <p:grpSpPr>
          <a:xfrm>
            <a:off x="7236072" y="1838015"/>
            <a:ext cx="433311" cy="258714"/>
            <a:chOff x="7236072" y="1838015"/>
            <a:chExt cx="433311" cy="258714"/>
          </a:xfrm>
        </p:grpSpPr>
        <p:sp>
          <p:nvSpPr>
            <p:cNvPr id="43064" name="TextBox 43063"/>
            <p:cNvSpPr txBox="1"/>
            <p:nvPr/>
          </p:nvSpPr>
          <p:spPr>
            <a:xfrm>
              <a:off x="7274194" y="1850685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3065" name="TextBox 43064"/>
            <p:cNvSpPr txBox="1"/>
            <p:nvPr/>
          </p:nvSpPr>
          <p:spPr>
            <a:xfrm>
              <a:off x="7236072" y="1838015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13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3066" name="Group 8"/>
          <p:cNvGrpSpPr/>
          <p:nvPr/>
        </p:nvGrpSpPr>
        <p:grpSpPr>
          <a:xfrm>
            <a:off x="7234509" y="2658588"/>
            <a:ext cx="433311" cy="258714"/>
            <a:chOff x="7234509" y="2658588"/>
            <a:chExt cx="433311" cy="258714"/>
          </a:xfrm>
        </p:grpSpPr>
        <p:sp>
          <p:nvSpPr>
            <p:cNvPr id="43067" name="TextBox 43066"/>
            <p:cNvSpPr txBox="1"/>
            <p:nvPr/>
          </p:nvSpPr>
          <p:spPr>
            <a:xfrm>
              <a:off x="7272576" y="2671259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3068" name="TextBox 43067"/>
            <p:cNvSpPr txBox="1"/>
            <p:nvPr/>
          </p:nvSpPr>
          <p:spPr>
            <a:xfrm>
              <a:off x="7234509" y="2658588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14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TextBox 44035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699B37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4037" name="TextBox 44036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4038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메인페이지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44039" name="TextBox 44038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4040" name="타원 44039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4041" name="그림 44040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4042" name="그림 44041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4043" name="TextBox 44042"/>
          <p:cNvSpPr txBox="1"/>
          <p:nvPr/>
        </p:nvSpPr>
        <p:spPr>
          <a:xfrm>
            <a:off x="7497967" y="2268145"/>
            <a:ext cx="4058492" cy="34870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룰렛 아이콘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클릭시 17 나타난다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시작 버튼 클릭시 룰렛 회전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유저가 추가할 룰렛 내용을 작성하는 칸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추가 버튼 클릭시 유저가 19에 입력한 내용이 룰렛에 추가된다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X 버튼 클릭시 17 사라진다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페이지 상단으로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4044" name="그림 44043"/>
          <p:cNvPicPr>
            <a:picLocks noChangeAspect="1"/>
          </p:cNvPicPr>
          <p:nvPr/>
        </p:nvPicPr>
        <p:blipFill rotWithShape="1">
          <a:blip r:embed="rId5">
            <a:lum/>
          </a:blip>
          <a:srcRect l="59840" t="65020"/>
          <a:stretch>
            <a:fillRect/>
          </a:stretch>
        </p:blipFill>
        <p:spPr>
          <a:xfrm>
            <a:off x="3117297" y="3060140"/>
            <a:ext cx="2893468" cy="3299820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pic>
        <p:nvPicPr>
          <p:cNvPr id="44045" name="그림 44044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549103" y="1809436"/>
            <a:ext cx="3095081" cy="4056873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44046" name="TextBox 44045"/>
          <p:cNvSpPr txBox="1"/>
          <p:nvPr/>
        </p:nvSpPr>
        <p:spPr>
          <a:xfrm>
            <a:off x="5685405" y="5744125"/>
            <a:ext cx="350757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4047" name="TextBox 44046"/>
          <p:cNvSpPr txBox="1"/>
          <p:nvPr/>
        </p:nvSpPr>
        <p:spPr>
          <a:xfrm>
            <a:off x="5685405" y="6056815"/>
            <a:ext cx="350757" cy="28723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4048" name="TextBox 44047"/>
          <p:cNvSpPr txBox="1"/>
          <p:nvPr/>
        </p:nvSpPr>
        <p:spPr>
          <a:xfrm>
            <a:off x="1547540" y="1836396"/>
            <a:ext cx="3095025" cy="4033095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4052" name="TextBox 44051"/>
          <p:cNvSpPr txBox="1"/>
          <p:nvPr/>
        </p:nvSpPr>
        <p:spPr>
          <a:xfrm>
            <a:off x="3850572" y="2306212"/>
            <a:ext cx="360302" cy="433311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4053" name="TextBox 44052"/>
          <p:cNvSpPr txBox="1"/>
          <p:nvPr/>
        </p:nvSpPr>
        <p:spPr>
          <a:xfrm>
            <a:off x="2699837" y="4717194"/>
            <a:ext cx="792050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4054" name="TextBox 44053"/>
          <p:cNvSpPr txBox="1"/>
          <p:nvPr/>
        </p:nvSpPr>
        <p:spPr>
          <a:xfrm>
            <a:off x="2123689" y="5077496"/>
            <a:ext cx="1152296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4055" name="TextBox 44054"/>
          <p:cNvSpPr txBox="1"/>
          <p:nvPr/>
        </p:nvSpPr>
        <p:spPr>
          <a:xfrm>
            <a:off x="3347432" y="5077496"/>
            <a:ext cx="720604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44056" name="Group 1"/>
          <p:cNvGrpSpPr/>
          <p:nvPr/>
        </p:nvGrpSpPr>
        <p:grpSpPr>
          <a:xfrm>
            <a:off x="5434617" y="5682224"/>
            <a:ext cx="433311" cy="258714"/>
            <a:chOff x="5434617" y="5682224"/>
            <a:chExt cx="433311" cy="258714"/>
          </a:xfrm>
        </p:grpSpPr>
        <p:sp>
          <p:nvSpPr>
            <p:cNvPr id="44057" name="TextBox 44056"/>
            <p:cNvSpPr txBox="1"/>
            <p:nvPr/>
          </p:nvSpPr>
          <p:spPr>
            <a:xfrm>
              <a:off x="5472684" y="5694894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058" name="TextBox 44057"/>
            <p:cNvSpPr txBox="1"/>
            <p:nvPr/>
          </p:nvSpPr>
          <p:spPr>
            <a:xfrm>
              <a:off x="5434617" y="5682224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16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059" name="Group 2"/>
          <p:cNvGrpSpPr/>
          <p:nvPr/>
        </p:nvGrpSpPr>
        <p:grpSpPr>
          <a:xfrm>
            <a:off x="5434617" y="6113916"/>
            <a:ext cx="433311" cy="258715"/>
            <a:chOff x="5434617" y="6113916"/>
            <a:chExt cx="433311" cy="258715"/>
          </a:xfrm>
        </p:grpSpPr>
        <p:sp>
          <p:nvSpPr>
            <p:cNvPr id="44060" name="TextBox 44059"/>
            <p:cNvSpPr txBox="1"/>
            <p:nvPr/>
          </p:nvSpPr>
          <p:spPr>
            <a:xfrm>
              <a:off x="5472684" y="6126643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061" name="TextBox 44060"/>
            <p:cNvSpPr txBox="1"/>
            <p:nvPr/>
          </p:nvSpPr>
          <p:spPr>
            <a:xfrm>
              <a:off x="5434617" y="6113916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22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062" name="Group 3"/>
          <p:cNvGrpSpPr/>
          <p:nvPr/>
        </p:nvGrpSpPr>
        <p:grpSpPr>
          <a:xfrm>
            <a:off x="1474531" y="1693559"/>
            <a:ext cx="433311" cy="257095"/>
            <a:chOff x="1474531" y="1693559"/>
            <a:chExt cx="433311" cy="257095"/>
          </a:xfrm>
        </p:grpSpPr>
        <p:sp>
          <p:nvSpPr>
            <p:cNvPr id="44063" name="TextBox 44062"/>
            <p:cNvSpPr txBox="1"/>
            <p:nvPr/>
          </p:nvSpPr>
          <p:spPr>
            <a:xfrm>
              <a:off x="1512599" y="1706229"/>
              <a:ext cx="246043" cy="244424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064" name="TextBox 44063"/>
            <p:cNvSpPr txBox="1"/>
            <p:nvPr/>
          </p:nvSpPr>
          <p:spPr>
            <a:xfrm>
              <a:off x="1474531" y="1693559"/>
              <a:ext cx="433311" cy="2142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17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068" name="Group 4"/>
          <p:cNvGrpSpPr/>
          <p:nvPr/>
        </p:nvGrpSpPr>
        <p:grpSpPr>
          <a:xfrm>
            <a:off x="3995027" y="2125252"/>
            <a:ext cx="433311" cy="258714"/>
            <a:chOff x="3995027" y="2125252"/>
            <a:chExt cx="433311" cy="258714"/>
          </a:xfrm>
        </p:grpSpPr>
        <p:sp>
          <p:nvSpPr>
            <p:cNvPr id="44069" name="TextBox 44068"/>
            <p:cNvSpPr txBox="1"/>
            <p:nvPr/>
          </p:nvSpPr>
          <p:spPr>
            <a:xfrm>
              <a:off x="4033095" y="2137978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070" name="TextBox 44069"/>
            <p:cNvSpPr txBox="1"/>
            <p:nvPr/>
          </p:nvSpPr>
          <p:spPr>
            <a:xfrm>
              <a:off x="3995027" y="2125252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21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071" name="Group 5"/>
          <p:cNvGrpSpPr/>
          <p:nvPr/>
        </p:nvGrpSpPr>
        <p:grpSpPr>
          <a:xfrm>
            <a:off x="3418823" y="4645748"/>
            <a:ext cx="431748" cy="257151"/>
            <a:chOff x="3418823" y="4645748"/>
            <a:chExt cx="431748" cy="257151"/>
          </a:xfrm>
        </p:grpSpPr>
        <p:sp>
          <p:nvSpPr>
            <p:cNvPr id="44072" name="TextBox 44071"/>
            <p:cNvSpPr txBox="1"/>
            <p:nvPr/>
          </p:nvSpPr>
          <p:spPr>
            <a:xfrm>
              <a:off x="3456946" y="4658474"/>
              <a:ext cx="244424" cy="244424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073" name="TextBox 44072"/>
            <p:cNvSpPr txBox="1"/>
            <p:nvPr/>
          </p:nvSpPr>
          <p:spPr>
            <a:xfrm>
              <a:off x="3418823" y="4645748"/>
              <a:ext cx="431748" cy="2142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18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074" name="Group 6"/>
          <p:cNvGrpSpPr/>
          <p:nvPr/>
        </p:nvGrpSpPr>
        <p:grpSpPr>
          <a:xfrm>
            <a:off x="2050679" y="4861650"/>
            <a:ext cx="433311" cy="258714"/>
            <a:chOff x="2050679" y="4861650"/>
            <a:chExt cx="433311" cy="258714"/>
          </a:xfrm>
        </p:grpSpPr>
        <p:sp>
          <p:nvSpPr>
            <p:cNvPr id="44075" name="TextBox 44074"/>
            <p:cNvSpPr txBox="1"/>
            <p:nvPr/>
          </p:nvSpPr>
          <p:spPr>
            <a:xfrm>
              <a:off x="2088747" y="4874320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076" name="TextBox 44075"/>
            <p:cNvSpPr txBox="1"/>
            <p:nvPr/>
          </p:nvSpPr>
          <p:spPr>
            <a:xfrm>
              <a:off x="2050679" y="4861650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19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077" name="Group 7"/>
          <p:cNvGrpSpPr/>
          <p:nvPr/>
        </p:nvGrpSpPr>
        <p:grpSpPr>
          <a:xfrm>
            <a:off x="3850572" y="4861650"/>
            <a:ext cx="433311" cy="258714"/>
            <a:chOff x="3850572" y="4861650"/>
            <a:chExt cx="433311" cy="258714"/>
          </a:xfrm>
        </p:grpSpPr>
        <p:sp>
          <p:nvSpPr>
            <p:cNvPr id="44078" name="TextBox 44077"/>
            <p:cNvSpPr txBox="1"/>
            <p:nvPr/>
          </p:nvSpPr>
          <p:spPr>
            <a:xfrm>
              <a:off x="3888639" y="4874320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079" name="TextBox 44078"/>
            <p:cNvSpPr txBox="1"/>
            <p:nvPr/>
          </p:nvSpPr>
          <p:spPr>
            <a:xfrm>
              <a:off x="3850572" y="4861650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20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080" name="Group 8"/>
          <p:cNvGrpSpPr/>
          <p:nvPr/>
        </p:nvGrpSpPr>
        <p:grpSpPr>
          <a:xfrm>
            <a:off x="7163062" y="2442742"/>
            <a:ext cx="433311" cy="258714"/>
            <a:chOff x="7163062" y="2442742"/>
            <a:chExt cx="433311" cy="258714"/>
          </a:xfrm>
        </p:grpSpPr>
        <p:sp>
          <p:nvSpPr>
            <p:cNvPr id="44084" name="TextBox 44083"/>
            <p:cNvSpPr txBox="1"/>
            <p:nvPr/>
          </p:nvSpPr>
          <p:spPr>
            <a:xfrm>
              <a:off x="7201186" y="2455412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085" name="TextBox 44084"/>
            <p:cNvSpPr txBox="1"/>
            <p:nvPr/>
          </p:nvSpPr>
          <p:spPr>
            <a:xfrm>
              <a:off x="7163062" y="2442742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16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086" name="Group 9"/>
          <p:cNvGrpSpPr/>
          <p:nvPr/>
        </p:nvGrpSpPr>
        <p:grpSpPr>
          <a:xfrm>
            <a:off x="7163062" y="2874434"/>
            <a:ext cx="431748" cy="258714"/>
            <a:chOff x="7163062" y="2874434"/>
            <a:chExt cx="431748" cy="258714"/>
          </a:xfrm>
        </p:grpSpPr>
        <p:sp>
          <p:nvSpPr>
            <p:cNvPr id="44087" name="TextBox 44086"/>
            <p:cNvSpPr txBox="1"/>
            <p:nvPr/>
          </p:nvSpPr>
          <p:spPr>
            <a:xfrm>
              <a:off x="7201186" y="2887161"/>
              <a:ext cx="244424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088" name="TextBox 44087"/>
            <p:cNvSpPr txBox="1"/>
            <p:nvPr/>
          </p:nvSpPr>
          <p:spPr>
            <a:xfrm>
              <a:off x="7163062" y="2874434"/>
              <a:ext cx="431748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18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089" name="Group 10"/>
          <p:cNvGrpSpPr/>
          <p:nvPr/>
        </p:nvGrpSpPr>
        <p:grpSpPr>
          <a:xfrm>
            <a:off x="7163062" y="3291894"/>
            <a:ext cx="433311" cy="258713"/>
            <a:chOff x="7163062" y="3291894"/>
            <a:chExt cx="433311" cy="258713"/>
          </a:xfrm>
        </p:grpSpPr>
        <p:sp>
          <p:nvSpPr>
            <p:cNvPr id="44090" name="TextBox 44089"/>
            <p:cNvSpPr txBox="1"/>
            <p:nvPr/>
          </p:nvSpPr>
          <p:spPr>
            <a:xfrm>
              <a:off x="7201186" y="3304564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091" name="TextBox 44090"/>
            <p:cNvSpPr txBox="1"/>
            <p:nvPr/>
          </p:nvSpPr>
          <p:spPr>
            <a:xfrm>
              <a:off x="7163062" y="3291894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19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092" name="Group 11"/>
          <p:cNvGrpSpPr/>
          <p:nvPr/>
        </p:nvGrpSpPr>
        <p:grpSpPr>
          <a:xfrm>
            <a:off x="7163062" y="3709297"/>
            <a:ext cx="431748" cy="258714"/>
            <a:chOff x="7163062" y="3709297"/>
            <a:chExt cx="431748" cy="258714"/>
          </a:xfrm>
        </p:grpSpPr>
        <p:sp>
          <p:nvSpPr>
            <p:cNvPr id="44093" name="TextBox 44092"/>
            <p:cNvSpPr txBox="1"/>
            <p:nvPr/>
          </p:nvSpPr>
          <p:spPr>
            <a:xfrm>
              <a:off x="7201186" y="3722024"/>
              <a:ext cx="244424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094" name="TextBox 44093"/>
            <p:cNvSpPr txBox="1"/>
            <p:nvPr/>
          </p:nvSpPr>
          <p:spPr>
            <a:xfrm>
              <a:off x="7163062" y="3709297"/>
              <a:ext cx="431748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20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095" name="Group 12"/>
          <p:cNvGrpSpPr/>
          <p:nvPr/>
        </p:nvGrpSpPr>
        <p:grpSpPr>
          <a:xfrm>
            <a:off x="7163062" y="4572738"/>
            <a:ext cx="431748" cy="258715"/>
            <a:chOff x="7163062" y="4572738"/>
            <a:chExt cx="431748" cy="258715"/>
          </a:xfrm>
        </p:grpSpPr>
        <p:sp>
          <p:nvSpPr>
            <p:cNvPr id="44096" name="TextBox 44095"/>
            <p:cNvSpPr txBox="1"/>
            <p:nvPr/>
          </p:nvSpPr>
          <p:spPr>
            <a:xfrm>
              <a:off x="7201186" y="4585465"/>
              <a:ext cx="244424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100" name="TextBox 44099"/>
            <p:cNvSpPr txBox="1"/>
            <p:nvPr/>
          </p:nvSpPr>
          <p:spPr>
            <a:xfrm>
              <a:off x="7163062" y="4572738"/>
              <a:ext cx="431748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21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4101" name="Group 13"/>
          <p:cNvGrpSpPr/>
          <p:nvPr/>
        </p:nvGrpSpPr>
        <p:grpSpPr>
          <a:xfrm>
            <a:off x="7163062" y="5004487"/>
            <a:ext cx="431748" cy="258714"/>
            <a:chOff x="7163062" y="5004487"/>
            <a:chExt cx="431748" cy="258714"/>
          </a:xfrm>
        </p:grpSpPr>
        <p:sp>
          <p:nvSpPr>
            <p:cNvPr id="44102" name="TextBox 44101"/>
            <p:cNvSpPr txBox="1"/>
            <p:nvPr/>
          </p:nvSpPr>
          <p:spPr>
            <a:xfrm>
              <a:off x="7201186" y="5017158"/>
              <a:ext cx="244424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4103" name="TextBox 44102"/>
            <p:cNvSpPr txBox="1"/>
            <p:nvPr/>
          </p:nvSpPr>
          <p:spPr>
            <a:xfrm>
              <a:off x="7163062" y="5004487"/>
              <a:ext cx="431748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22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8197" name="그림 8196" descr="국수, 요리, 스파게티, 알덴테이(가) 표시된 사진  자동 생성된 설명"/>
          <p:cNvPicPr>
            <a:picLocks noChangeAspect="1"/>
          </p:cNvPicPr>
          <p:nvPr/>
        </p:nvPicPr>
        <p:blipFill rotWithShape="1">
          <a:blip r:embed="rId2">
            <a:lum/>
          </a:blip>
          <a:srcRect t="15310" r="9090" b="12760"/>
          <a:stretch>
            <a:fillRect/>
          </a:stretch>
        </p:blipFill>
        <p:spPr>
          <a:xfrm>
            <a:off x="3517285" y="0"/>
            <a:ext cx="8655009" cy="6845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8198" name="TextBox 8197"/>
          <p:cNvSpPr txBox="1"/>
          <p:nvPr/>
        </p:nvSpPr>
        <p:spPr>
          <a:xfrm>
            <a:off x="0" y="0"/>
            <a:ext cx="9743897" cy="6845628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199" name="제목 1"/>
          <p:cNvSpPr>
            <a:spLocks noGrp="1"/>
          </p:cNvSpPr>
          <p:nvPr>
            <p:ph type="title"/>
          </p:nvPr>
        </p:nvSpPr>
        <p:spPr>
          <a:xfrm>
            <a:off x="782505" y="3187125"/>
            <a:ext cx="3360103" cy="1498309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lvl="0" indent="0" algn="l" rtl="0" eaLnBrk="1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5400" b="0" i="0" baseline="0">
                <a:solidFill>
                  <a:srgbClr val="000000">
                    <a:alpha val="100000"/>
                  </a:srgbClr>
                </a:solidFill>
                <a:latin typeface="한컴 솔잎 B"/>
                <a:ea typeface="한컴 솔잎 B"/>
                <a:sym typeface="Arial"/>
              </a:rPr>
              <a:t>CH</a:t>
            </a:r>
            <a:r>
              <a:rPr kumimoji="0" lang="ko-KR" altLang="en-US" sz="54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한컴 솔잎 B"/>
                <a:sym typeface="Arial"/>
              </a:rPr>
              <a:t>.</a:t>
            </a:r>
            <a:r>
              <a:rPr kumimoji="0" lang="ko-KR" altLang="en-US" sz="5400" b="0" i="0" baseline="0">
                <a:solidFill>
                  <a:srgbClr val="000000">
                    <a:alpha val="100000"/>
                  </a:srgbClr>
                </a:solidFill>
                <a:latin typeface="한컴 솔잎 B"/>
                <a:ea typeface="한컴 솔잎 B"/>
                <a:sym typeface="Arial"/>
              </a:rPr>
              <a:t>1 개요</a:t>
            </a:r>
            <a:br>
              <a:rPr kumimoji="0" lang="ko-KR" altLang="en-US" sz="48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</a:br>
            <a:r>
              <a:rPr kumimoji="0" lang="ko-KR" altLang="en-US" sz="48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	</a:t>
            </a:r>
            <a:endParaRPr kumimoji="0" lang="ko-KR" altLang="en-US" sz="48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8200" name="TextBox 8199"/>
          <p:cNvSpPr txBox="1"/>
          <p:nvPr/>
        </p:nvSpPr>
        <p:spPr>
          <a:xfrm rot="5400000">
            <a:off x="756271" y="343668"/>
            <a:ext cx="146074" cy="703077"/>
          </a:xfrm>
          <a:prstGeom prst="rect">
            <a:avLst/>
          </a:prstGeom>
          <a:solidFill>
            <a:srgbClr val="ED7D3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01" name="TextBox 8200"/>
          <p:cNvSpPr txBox="1"/>
          <p:nvPr/>
        </p:nvSpPr>
        <p:spPr>
          <a:xfrm>
            <a:off x="474560" y="4539416"/>
            <a:ext cx="3977556" cy="19033"/>
          </a:xfrm>
          <a:prstGeom prst="rect">
            <a:avLst/>
          </a:prstGeom>
          <a:solidFill>
            <a:srgbClr val="D5D5D5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8202" name="그림 8201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68253" y="2582397"/>
            <a:ext cx="725348" cy="7936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203" name="그림 8202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3914036" y="3709297"/>
            <a:ext cx="725404" cy="7952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TextBox 45059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5061" name="TextBox 45060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5062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분류페이지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45063" name="TextBox 45062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5064" name="타원 45063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5065" name="그림 45064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5066" name="그림 45065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5067" name="TextBox 45066"/>
          <p:cNvSpPr txBox="1"/>
          <p:nvPr/>
        </p:nvSpPr>
        <p:spPr>
          <a:xfrm>
            <a:off x="7523365" y="2166557"/>
            <a:ext cx="4056929" cy="38457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페이지의 분류명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분류에 맞는 배너 슬라이드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마우스를 올리면 슬라이드 멈춤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분류에 맞는 식당 리스트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상세 정보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클릭시 해당 식당의 상세페이지로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하트 모양 아이콘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찜 기능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클릭시 페이지 상단으로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45068" name="Group 1"/>
          <p:cNvGrpSpPr/>
          <p:nvPr/>
        </p:nvGrpSpPr>
        <p:grpSpPr>
          <a:xfrm>
            <a:off x="825373" y="1755461"/>
            <a:ext cx="5975824" cy="4110849"/>
            <a:chOff x="825373" y="1755461"/>
            <a:chExt cx="5975824" cy="4110849"/>
          </a:xfrm>
        </p:grpSpPr>
        <p:grpSp>
          <p:nvGrpSpPr>
            <p:cNvPr id="45069" name="Group 1"/>
            <p:cNvGrpSpPr/>
            <p:nvPr/>
          </p:nvGrpSpPr>
          <p:grpSpPr>
            <a:xfrm>
              <a:off x="825373" y="1755461"/>
              <a:ext cx="5975824" cy="4110849"/>
              <a:chOff x="825373" y="1755461"/>
              <a:chExt cx="5975824" cy="4110849"/>
            </a:xfrm>
          </p:grpSpPr>
          <p:pic>
            <p:nvPicPr>
              <p:cNvPr id="45070" name="그림 45069"/>
              <p:cNvPicPr>
                <a:picLocks noChangeAspect="1"/>
              </p:cNvPicPr>
              <p:nvPr/>
            </p:nvPicPr>
            <p:blipFill rotWithShape="1">
              <a:blip r:embed="rId5">
                <a:lum/>
              </a:blip>
              <a:srcRect t="10650" b="56760"/>
              <a:stretch>
                <a:fillRect/>
              </a:stretch>
            </p:blipFill>
            <p:spPr>
              <a:xfrm>
                <a:off x="830118" y="1755461"/>
                <a:ext cx="5971079" cy="244268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pic>
            <p:nvPicPr>
              <p:cNvPr id="45071" name="그림 45070"/>
              <p:cNvPicPr>
                <a:picLocks noChangeAspect="1"/>
              </p:cNvPicPr>
              <p:nvPr/>
            </p:nvPicPr>
            <p:blipFill rotWithShape="1">
              <a:blip r:embed="rId5">
                <a:lum/>
              </a:blip>
              <a:srcRect t="77330"/>
              <a:stretch>
                <a:fillRect/>
              </a:stretch>
            </p:blipFill>
            <p:spPr>
              <a:xfrm>
                <a:off x="825373" y="4190221"/>
                <a:ext cx="5971079" cy="167608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</p:grpSp>
        <p:sp>
          <p:nvSpPr>
            <p:cNvPr id="45072" name="TextBox 45071"/>
            <p:cNvSpPr txBox="1"/>
            <p:nvPr/>
          </p:nvSpPr>
          <p:spPr>
            <a:xfrm>
              <a:off x="4828271" y="3441094"/>
              <a:ext cx="1028549" cy="879293"/>
            </a:xfrm>
            <a:prstGeom prst="rect">
              <a:avLst/>
            </a:prstGeom>
            <a:solidFill>
              <a:srgbClr val="F2F4F9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sp>
        <p:nvSpPr>
          <p:cNvPr id="45076" name="TextBox 45075"/>
          <p:cNvSpPr txBox="1"/>
          <p:nvPr/>
        </p:nvSpPr>
        <p:spPr>
          <a:xfrm>
            <a:off x="2987130" y="2037953"/>
            <a:ext cx="288855" cy="107951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5077" name="TextBox 45076"/>
          <p:cNvSpPr txBox="1"/>
          <p:nvPr/>
        </p:nvSpPr>
        <p:spPr>
          <a:xfrm>
            <a:off x="2987130" y="2172864"/>
            <a:ext cx="2736342" cy="2555437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5078" name="TextBox 45077"/>
          <p:cNvSpPr txBox="1"/>
          <p:nvPr/>
        </p:nvSpPr>
        <p:spPr>
          <a:xfrm>
            <a:off x="1907843" y="1980852"/>
            <a:ext cx="1007841" cy="165543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5079" name="TextBox 45078"/>
          <p:cNvSpPr txBox="1"/>
          <p:nvPr/>
        </p:nvSpPr>
        <p:spPr>
          <a:xfrm>
            <a:off x="4787022" y="2153830"/>
            <a:ext cx="936450" cy="1295189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5080" name="TextBox 45079"/>
          <p:cNvSpPr txBox="1"/>
          <p:nvPr/>
        </p:nvSpPr>
        <p:spPr>
          <a:xfrm>
            <a:off x="5507626" y="2945881"/>
            <a:ext cx="215846" cy="21584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5081" name="TextBox 45080"/>
          <p:cNvSpPr txBox="1"/>
          <p:nvPr/>
        </p:nvSpPr>
        <p:spPr>
          <a:xfrm>
            <a:off x="2956989" y="1806255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82" name="TextBox 45081"/>
          <p:cNvSpPr txBox="1"/>
          <p:nvPr/>
        </p:nvSpPr>
        <p:spPr>
          <a:xfrm>
            <a:off x="3779125" y="1980852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83" name="TextBox 45082"/>
          <p:cNvSpPr txBox="1"/>
          <p:nvPr/>
        </p:nvSpPr>
        <p:spPr>
          <a:xfrm>
            <a:off x="4756881" y="2268145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84" name="TextBox 45083"/>
          <p:cNvSpPr txBox="1"/>
          <p:nvPr/>
        </p:nvSpPr>
        <p:spPr>
          <a:xfrm>
            <a:off x="5291780" y="2887161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85" name="TextBox 45084"/>
          <p:cNvSpPr txBox="1"/>
          <p:nvPr/>
        </p:nvSpPr>
        <p:spPr>
          <a:xfrm>
            <a:off x="1834833" y="1764950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86" name="TextBox 45085"/>
          <p:cNvSpPr txBox="1"/>
          <p:nvPr/>
        </p:nvSpPr>
        <p:spPr>
          <a:xfrm>
            <a:off x="6515523" y="5580635"/>
            <a:ext cx="287236" cy="288855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5087" name="TextBox 45086"/>
          <p:cNvSpPr txBox="1"/>
          <p:nvPr/>
        </p:nvSpPr>
        <p:spPr>
          <a:xfrm>
            <a:off x="6444077" y="5407602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88" name="TextBox 45087"/>
          <p:cNvSpPr txBox="1"/>
          <p:nvPr/>
        </p:nvSpPr>
        <p:spPr>
          <a:xfrm>
            <a:off x="7236072" y="2341154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92" name="TextBox 45091"/>
          <p:cNvSpPr txBox="1"/>
          <p:nvPr/>
        </p:nvSpPr>
        <p:spPr>
          <a:xfrm>
            <a:off x="7236072" y="2772847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93" name="TextBox 45092"/>
          <p:cNvSpPr txBox="1"/>
          <p:nvPr/>
        </p:nvSpPr>
        <p:spPr>
          <a:xfrm>
            <a:off x="7236072" y="3607709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94" name="TextBox 45093"/>
          <p:cNvSpPr txBox="1"/>
          <p:nvPr/>
        </p:nvSpPr>
        <p:spPr>
          <a:xfrm>
            <a:off x="7236072" y="4069600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95" name="TextBox 45094"/>
          <p:cNvSpPr txBox="1"/>
          <p:nvPr/>
        </p:nvSpPr>
        <p:spPr>
          <a:xfrm>
            <a:off x="7236072" y="4902899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96" name="TextBox 45095"/>
          <p:cNvSpPr txBox="1"/>
          <p:nvPr/>
        </p:nvSpPr>
        <p:spPr>
          <a:xfrm>
            <a:off x="7236072" y="5334592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TextBox 46083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6085" name="TextBox 46084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6086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검색페이지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46087" name="TextBox 46086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6088" name="타원 46087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6089" name="그림 46088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6090" name="그림 46089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6091" name="TextBox 46090"/>
          <p:cNvSpPr txBox="1"/>
          <p:nvPr/>
        </p:nvSpPr>
        <p:spPr>
          <a:xfrm>
            <a:off x="7523365" y="1520525"/>
            <a:ext cx="4056929" cy="47807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검색기능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검색어를 입력하고 엔터 또는 돋보기 아이콘 클릭시 해당 검색어 검색 페이지로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만약 검색어에 맞는 식당이 없을시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검색어에 맞는 식당 리스트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상세정보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클릭시 해당 식당의 상세페이지로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식당명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전화번호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주소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분류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태그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지역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하트 모양 아이콘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찜 기능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빠른 검색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스크롤시 왼쪽에서 따라다닌다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글씨를 클릭시 해당 글씨의 검색 페이지로 이동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 클릭시 페이지 상단으로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46092" name="Group 1"/>
          <p:cNvGrpSpPr/>
          <p:nvPr/>
        </p:nvGrpSpPr>
        <p:grpSpPr>
          <a:xfrm>
            <a:off x="1044401" y="1549103"/>
            <a:ext cx="5901251" cy="4677508"/>
            <a:chOff x="1044401" y="1549103"/>
            <a:chExt cx="5901251" cy="4677508"/>
          </a:xfrm>
        </p:grpSpPr>
        <p:pic>
          <p:nvPicPr>
            <p:cNvPr id="46093" name="그림 46092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rcRect b="60060"/>
            <a:stretch>
              <a:fillRect/>
            </a:stretch>
          </p:blipFill>
          <p:spPr>
            <a:xfrm>
              <a:off x="1044401" y="1549103"/>
              <a:ext cx="5901251" cy="29236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pic>
          <p:nvPicPr>
            <p:cNvPr id="46094" name="그림 46093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rcRect t="75230"/>
            <a:stretch>
              <a:fillRect/>
            </a:stretch>
          </p:blipFill>
          <p:spPr>
            <a:xfrm>
              <a:off x="1044401" y="4428339"/>
              <a:ext cx="5901251" cy="179827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46095" name="TextBox 46094"/>
            <p:cNvSpPr txBox="1"/>
            <p:nvPr/>
          </p:nvSpPr>
          <p:spPr>
            <a:xfrm>
              <a:off x="2052242" y="4141046"/>
              <a:ext cx="936450" cy="1076106"/>
            </a:xfrm>
            <a:prstGeom prst="rect">
              <a:avLst/>
            </a:prstGeom>
            <a:solidFill>
              <a:srgbClr val="F2F4F9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pic>
        <p:nvPicPr>
          <p:cNvPr id="46096" name="그림 46095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684099" y="5144142"/>
            <a:ext cx="3960085" cy="1369762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sp>
        <p:nvSpPr>
          <p:cNvPr id="46100" name="TextBox 46099"/>
          <p:cNvSpPr txBox="1"/>
          <p:nvPr/>
        </p:nvSpPr>
        <p:spPr>
          <a:xfrm>
            <a:off x="3275986" y="1620550"/>
            <a:ext cx="358739" cy="144399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6101" name="TextBox 46100"/>
          <p:cNvSpPr txBox="1"/>
          <p:nvPr/>
        </p:nvSpPr>
        <p:spPr>
          <a:xfrm>
            <a:off x="3202976" y="2412544"/>
            <a:ext cx="2736342" cy="252049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6102" name="TextBox 46101"/>
          <p:cNvSpPr txBox="1"/>
          <p:nvPr/>
        </p:nvSpPr>
        <p:spPr>
          <a:xfrm>
            <a:off x="3256952" y="2476065"/>
            <a:ext cx="863441" cy="1223743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6103" name="TextBox 46102"/>
          <p:cNvSpPr txBox="1"/>
          <p:nvPr/>
        </p:nvSpPr>
        <p:spPr>
          <a:xfrm>
            <a:off x="3942615" y="3277604"/>
            <a:ext cx="144455" cy="142837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6104" name="TextBox 46103"/>
          <p:cNvSpPr txBox="1"/>
          <p:nvPr/>
        </p:nvSpPr>
        <p:spPr>
          <a:xfrm>
            <a:off x="2123689" y="1980852"/>
            <a:ext cx="791994" cy="2015738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6105" name="TextBox 46104"/>
          <p:cNvSpPr txBox="1"/>
          <p:nvPr/>
        </p:nvSpPr>
        <p:spPr>
          <a:xfrm>
            <a:off x="682480" y="5148887"/>
            <a:ext cx="3960085" cy="1368199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6106" name="TextBox 46105"/>
          <p:cNvSpPr txBox="1"/>
          <p:nvPr/>
        </p:nvSpPr>
        <p:spPr>
          <a:xfrm>
            <a:off x="6659923" y="5940937"/>
            <a:ext cx="287292" cy="288855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6107" name="TextBox 46106"/>
          <p:cNvSpPr txBox="1"/>
          <p:nvPr/>
        </p:nvSpPr>
        <p:spPr>
          <a:xfrm>
            <a:off x="3058576" y="1518962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08" name="TextBox 46107"/>
          <p:cNvSpPr txBox="1"/>
          <p:nvPr/>
        </p:nvSpPr>
        <p:spPr>
          <a:xfrm>
            <a:off x="3131586" y="2166557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09" name="TextBox 46108"/>
          <p:cNvSpPr txBox="1"/>
          <p:nvPr/>
        </p:nvSpPr>
        <p:spPr>
          <a:xfrm>
            <a:off x="4037839" y="2455412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10" name="TextBox 46109"/>
          <p:cNvSpPr txBox="1"/>
          <p:nvPr/>
        </p:nvSpPr>
        <p:spPr>
          <a:xfrm>
            <a:off x="3707734" y="3174398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11" name="TextBox 46110"/>
          <p:cNvSpPr txBox="1"/>
          <p:nvPr/>
        </p:nvSpPr>
        <p:spPr>
          <a:xfrm>
            <a:off x="2123689" y="1764950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12" name="TextBox 46111"/>
          <p:cNvSpPr txBox="1"/>
          <p:nvPr/>
        </p:nvSpPr>
        <p:spPr>
          <a:xfrm>
            <a:off x="6659923" y="5694894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16" name="TextBox 46115"/>
          <p:cNvSpPr txBox="1"/>
          <p:nvPr/>
        </p:nvSpPr>
        <p:spPr>
          <a:xfrm>
            <a:off x="725348" y="4974290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17" name="TextBox 46116"/>
          <p:cNvSpPr txBox="1"/>
          <p:nvPr/>
        </p:nvSpPr>
        <p:spPr>
          <a:xfrm>
            <a:off x="7277377" y="1693559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18" name="TextBox 46117"/>
          <p:cNvSpPr txBox="1"/>
          <p:nvPr/>
        </p:nvSpPr>
        <p:spPr>
          <a:xfrm>
            <a:off x="7277377" y="2557000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19" name="TextBox 46118"/>
          <p:cNvSpPr txBox="1"/>
          <p:nvPr/>
        </p:nvSpPr>
        <p:spPr>
          <a:xfrm>
            <a:off x="7277377" y="2988693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20" name="TextBox 46119"/>
          <p:cNvSpPr txBox="1"/>
          <p:nvPr/>
        </p:nvSpPr>
        <p:spPr>
          <a:xfrm>
            <a:off x="7277377" y="3420442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21" name="TextBox 46120"/>
          <p:cNvSpPr txBox="1"/>
          <p:nvPr/>
        </p:nvSpPr>
        <p:spPr>
          <a:xfrm>
            <a:off x="7277377" y="4687053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22" name="TextBox 46121"/>
          <p:cNvSpPr txBox="1"/>
          <p:nvPr/>
        </p:nvSpPr>
        <p:spPr>
          <a:xfrm>
            <a:off x="7277377" y="5118746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123" name="TextBox 46122"/>
          <p:cNvSpPr txBox="1"/>
          <p:nvPr/>
        </p:nvSpPr>
        <p:spPr>
          <a:xfrm>
            <a:off x="7277377" y="5983806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TextBox 47107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7109" name="TextBox 47108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7110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상세페이지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47111" name="TextBox 47110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7112" name="타원 47111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7113" name="그림 47112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7114" name="그림 4711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7115" name="TextBox 47114"/>
          <p:cNvSpPr txBox="1"/>
          <p:nvPr/>
        </p:nvSpPr>
        <p:spPr>
          <a:xfrm>
            <a:off x="7523365" y="1260248"/>
            <a:ext cx="4056929" cy="4969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사진 리스트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 클릭시 식당 사진 왼쪽으로 한칸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 클릭시 식당 사진 오른쪽으로 한칸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식당명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상세 정보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오늘 영업 시간, 주차여부, 해시태그, 주소, 전화번호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+ 버튼 클릭시 전체 영업시간(7)을 보여준다.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버튼 클릭시 전체 영업시간(7) 사라진다.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+ 버튼 클릭시 상세주소(10)를 보여준다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47116" name="그림 47115"/>
          <p:cNvPicPr>
            <a:picLocks noChangeAspect="1"/>
          </p:cNvPicPr>
          <p:nvPr/>
        </p:nvPicPr>
        <p:blipFill rotWithShape="1">
          <a:blip r:embed="rId5">
            <a:lum/>
          </a:blip>
          <a:srcRect b="66830"/>
          <a:stretch>
            <a:fillRect/>
          </a:stretch>
        </p:blipFill>
        <p:spPr>
          <a:xfrm>
            <a:off x="750745" y="1693559"/>
            <a:ext cx="6269479" cy="3168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7117" name="그림 47116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258685" y="4645748"/>
            <a:ext cx="2698219" cy="609527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</p:pic>
      <p:sp>
        <p:nvSpPr>
          <p:cNvPr id="47118" name="TextBox 47117"/>
          <p:cNvSpPr txBox="1"/>
          <p:nvPr/>
        </p:nvSpPr>
        <p:spPr>
          <a:xfrm>
            <a:off x="682480" y="1980852"/>
            <a:ext cx="6409191" cy="1079287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7119" name="TextBox 47118"/>
          <p:cNvSpPr txBox="1"/>
          <p:nvPr/>
        </p:nvSpPr>
        <p:spPr>
          <a:xfrm>
            <a:off x="1907843" y="2341154"/>
            <a:ext cx="287292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7120" name="TextBox 47119"/>
          <p:cNvSpPr txBox="1"/>
          <p:nvPr/>
        </p:nvSpPr>
        <p:spPr>
          <a:xfrm>
            <a:off x="5579016" y="2341154"/>
            <a:ext cx="288911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7124" name="TextBox 47123"/>
          <p:cNvSpPr txBox="1"/>
          <p:nvPr/>
        </p:nvSpPr>
        <p:spPr>
          <a:xfrm>
            <a:off x="1907843" y="3060140"/>
            <a:ext cx="503139" cy="144455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7125" name="TextBox 47124"/>
          <p:cNvSpPr txBox="1"/>
          <p:nvPr/>
        </p:nvSpPr>
        <p:spPr>
          <a:xfrm>
            <a:off x="1907843" y="3204595"/>
            <a:ext cx="1295134" cy="1080850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7126" name="TextBox 47125"/>
          <p:cNvSpPr txBox="1"/>
          <p:nvPr/>
        </p:nvSpPr>
        <p:spPr>
          <a:xfrm>
            <a:off x="3020453" y="3315672"/>
            <a:ext cx="144455" cy="142837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7127" name="TextBox 47126"/>
          <p:cNvSpPr txBox="1"/>
          <p:nvPr/>
        </p:nvSpPr>
        <p:spPr>
          <a:xfrm>
            <a:off x="3015708" y="3891820"/>
            <a:ext cx="144399" cy="1428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7128" name="TextBox 47127"/>
          <p:cNvSpPr txBox="1"/>
          <p:nvPr/>
        </p:nvSpPr>
        <p:spPr>
          <a:xfrm>
            <a:off x="725348" y="1806255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29" name="TextBox 47128"/>
          <p:cNvSpPr txBox="1"/>
          <p:nvPr/>
        </p:nvSpPr>
        <p:spPr>
          <a:xfrm>
            <a:off x="1804636" y="2166557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30" name="TextBox 47129"/>
          <p:cNvSpPr txBox="1"/>
          <p:nvPr/>
        </p:nvSpPr>
        <p:spPr>
          <a:xfrm>
            <a:off x="5693331" y="2166557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31" name="TextBox 47130"/>
          <p:cNvSpPr txBox="1"/>
          <p:nvPr/>
        </p:nvSpPr>
        <p:spPr>
          <a:xfrm>
            <a:off x="2195135" y="2887161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32" name="TextBox 47131"/>
          <p:cNvSpPr txBox="1"/>
          <p:nvPr/>
        </p:nvSpPr>
        <p:spPr>
          <a:xfrm>
            <a:off x="2814096" y="3277604"/>
            <a:ext cx="244480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33" name="TextBox 47132"/>
          <p:cNvSpPr txBox="1"/>
          <p:nvPr/>
        </p:nvSpPr>
        <p:spPr>
          <a:xfrm>
            <a:off x="1763387" y="3298201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7134" name="그림 47133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4426720" y="3896621"/>
            <a:ext cx="2520496" cy="218871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</p:pic>
      <p:sp>
        <p:nvSpPr>
          <p:cNvPr id="47135" name="TextBox 47134"/>
          <p:cNvSpPr txBox="1"/>
          <p:nvPr/>
        </p:nvSpPr>
        <p:spPr>
          <a:xfrm>
            <a:off x="2915684" y="3636288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36" name="TextBox 47135"/>
          <p:cNvSpPr txBox="1"/>
          <p:nvPr/>
        </p:nvSpPr>
        <p:spPr>
          <a:xfrm>
            <a:off x="4469588" y="3780744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47140" name="Group 1"/>
          <p:cNvGrpSpPr/>
          <p:nvPr/>
        </p:nvGrpSpPr>
        <p:grpSpPr>
          <a:xfrm>
            <a:off x="4137864" y="3018890"/>
            <a:ext cx="433311" cy="258714"/>
            <a:chOff x="4137864" y="3018890"/>
            <a:chExt cx="433311" cy="258714"/>
          </a:xfrm>
        </p:grpSpPr>
        <p:sp>
          <p:nvSpPr>
            <p:cNvPr id="47141" name="TextBox 47140"/>
            <p:cNvSpPr txBox="1"/>
            <p:nvPr/>
          </p:nvSpPr>
          <p:spPr>
            <a:xfrm>
              <a:off x="4175932" y="3031561"/>
              <a:ext cx="246043" cy="246043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7142" name="TextBox 47141"/>
            <p:cNvSpPr txBox="1"/>
            <p:nvPr/>
          </p:nvSpPr>
          <p:spPr>
            <a:xfrm>
              <a:off x="4137864" y="3018890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12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7143" name="Group 2"/>
          <p:cNvGrpSpPr/>
          <p:nvPr/>
        </p:nvGrpSpPr>
        <p:grpSpPr>
          <a:xfrm>
            <a:off x="5506008" y="3018890"/>
            <a:ext cx="433311" cy="258714"/>
            <a:chOff x="5506008" y="3018890"/>
            <a:chExt cx="433311" cy="258714"/>
          </a:xfrm>
        </p:grpSpPr>
        <p:sp>
          <p:nvSpPr>
            <p:cNvPr id="47144" name="TextBox 47143"/>
            <p:cNvSpPr txBox="1"/>
            <p:nvPr/>
          </p:nvSpPr>
          <p:spPr>
            <a:xfrm>
              <a:off x="5544131" y="3031561"/>
              <a:ext cx="245987" cy="246043"/>
            </a:xfrm>
            <a:prstGeom prst="rect">
              <a:avLst/>
            </a:prstGeom>
            <a:noFill/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7145" name="TextBox 47144"/>
            <p:cNvSpPr txBox="1"/>
            <p:nvPr/>
          </p:nvSpPr>
          <p:spPr>
            <a:xfrm>
              <a:off x="5506008" y="3018890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7146" name="TextBox 47145"/>
          <p:cNvSpPr txBox="1"/>
          <p:nvPr/>
        </p:nvSpPr>
        <p:spPr>
          <a:xfrm>
            <a:off x="7277377" y="1447515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47" name="TextBox 47146"/>
          <p:cNvSpPr txBox="1"/>
          <p:nvPr/>
        </p:nvSpPr>
        <p:spPr>
          <a:xfrm>
            <a:off x="7277377" y="1879264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48" name="TextBox 47147"/>
          <p:cNvSpPr txBox="1"/>
          <p:nvPr/>
        </p:nvSpPr>
        <p:spPr>
          <a:xfrm>
            <a:off x="7277377" y="2268145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49" name="TextBox 47148"/>
          <p:cNvSpPr txBox="1"/>
          <p:nvPr/>
        </p:nvSpPr>
        <p:spPr>
          <a:xfrm>
            <a:off x="7277377" y="2701456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50" name="TextBox 47149"/>
          <p:cNvSpPr txBox="1"/>
          <p:nvPr/>
        </p:nvSpPr>
        <p:spPr>
          <a:xfrm>
            <a:off x="7277377" y="3174398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51" name="TextBox 47150"/>
          <p:cNvSpPr txBox="1"/>
          <p:nvPr/>
        </p:nvSpPr>
        <p:spPr>
          <a:xfrm>
            <a:off x="7236072" y="4399760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52" name="TextBox 47151"/>
          <p:cNvSpPr txBox="1"/>
          <p:nvPr/>
        </p:nvSpPr>
        <p:spPr>
          <a:xfrm>
            <a:off x="6659923" y="3925144"/>
            <a:ext cx="287292" cy="36030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7156" name="TextBox 47155"/>
          <p:cNvSpPr txBox="1"/>
          <p:nvPr/>
        </p:nvSpPr>
        <p:spPr>
          <a:xfrm>
            <a:off x="6701228" y="4212436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47157" name="Group 3"/>
          <p:cNvGrpSpPr/>
          <p:nvPr/>
        </p:nvGrpSpPr>
        <p:grpSpPr>
          <a:xfrm>
            <a:off x="1258685" y="4428339"/>
            <a:ext cx="433255" cy="258714"/>
            <a:chOff x="1258685" y="4428339"/>
            <a:chExt cx="433255" cy="258714"/>
          </a:xfrm>
        </p:grpSpPr>
        <p:sp>
          <p:nvSpPr>
            <p:cNvPr id="47158" name="TextBox 47157"/>
            <p:cNvSpPr txBox="1"/>
            <p:nvPr/>
          </p:nvSpPr>
          <p:spPr>
            <a:xfrm>
              <a:off x="1296752" y="4441009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7159" name="TextBox 47158"/>
            <p:cNvSpPr txBox="1"/>
            <p:nvPr/>
          </p:nvSpPr>
          <p:spPr>
            <a:xfrm>
              <a:off x="1258685" y="4428339"/>
              <a:ext cx="433255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7160" name="TextBox 47159"/>
          <p:cNvSpPr txBox="1"/>
          <p:nvPr/>
        </p:nvSpPr>
        <p:spPr>
          <a:xfrm>
            <a:off x="7236072" y="4788585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61" name="TextBox 47160"/>
          <p:cNvSpPr txBox="1"/>
          <p:nvPr/>
        </p:nvSpPr>
        <p:spPr>
          <a:xfrm>
            <a:off x="7236072" y="5263201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TextBox 48131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8133" name="TextBox 48132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8134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상세페이지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48135" name="TextBox 48134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8136" name="타원 48135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8137" name="그림 4813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8138" name="그림 48137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8139" name="TextBox 48138"/>
          <p:cNvSpPr txBox="1"/>
          <p:nvPr/>
        </p:nvSpPr>
        <p:spPr>
          <a:xfrm>
            <a:off x="7521801" y="2382403"/>
            <a:ext cx="4056873" cy="27633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위치. 지도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메뉴판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자세히보기 버튼을 클릭하면 상세메뉴판(14)이 나타난다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상세메뉴판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버튼 클릭시 상세메뉴판(14) 사라진다.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48140" name="그림 48139"/>
          <p:cNvPicPr>
            <a:picLocks noChangeAspect="1"/>
          </p:cNvPicPr>
          <p:nvPr/>
        </p:nvPicPr>
        <p:blipFill rotWithShape="1">
          <a:blip r:embed="rId5">
            <a:lum/>
          </a:blip>
          <a:srcRect b="66830"/>
          <a:stretch>
            <a:fillRect/>
          </a:stretch>
        </p:blipFill>
        <p:spPr>
          <a:xfrm>
            <a:off x="750745" y="1693559"/>
            <a:ext cx="6269479" cy="3168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8141" name="TextBox 48140"/>
          <p:cNvSpPr txBox="1"/>
          <p:nvPr/>
        </p:nvSpPr>
        <p:spPr>
          <a:xfrm>
            <a:off x="3202976" y="3204595"/>
            <a:ext cx="1296752" cy="1080850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8142" name="TextBox 48141"/>
          <p:cNvSpPr txBox="1"/>
          <p:nvPr/>
        </p:nvSpPr>
        <p:spPr>
          <a:xfrm>
            <a:off x="4499729" y="3204595"/>
            <a:ext cx="1368199" cy="1080850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8143" name="TextBox 48142"/>
          <p:cNvSpPr txBox="1"/>
          <p:nvPr/>
        </p:nvSpPr>
        <p:spPr>
          <a:xfrm>
            <a:off x="725348" y="1806255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8144" name="TextBox 48143"/>
          <p:cNvSpPr txBox="1"/>
          <p:nvPr/>
        </p:nvSpPr>
        <p:spPr>
          <a:xfrm>
            <a:off x="1804636" y="2166557"/>
            <a:ext cx="246043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8148" name="TextBox 48147"/>
          <p:cNvSpPr txBox="1"/>
          <p:nvPr/>
        </p:nvSpPr>
        <p:spPr>
          <a:xfrm>
            <a:off x="5693331" y="2166557"/>
            <a:ext cx="245987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8149" name="TextBox 48148"/>
          <p:cNvSpPr txBox="1"/>
          <p:nvPr/>
        </p:nvSpPr>
        <p:spPr>
          <a:xfrm>
            <a:off x="2195135" y="2887161"/>
            <a:ext cx="245987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8150" name="TextBox 48149"/>
          <p:cNvSpPr txBox="1"/>
          <p:nvPr/>
        </p:nvSpPr>
        <p:spPr>
          <a:xfrm>
            <a:off x="2814096" y="3277604"/>
            <a:ext cx="244480" cy="245987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8151" name="TextBox 48150"/>
          <p:cNvSpPr txBox="1"/>
          <p:nvPr/>
        </p:nvSpPr>
        <p:spPr>
          <a:xfrm>
            <a:off x="1763387" y="3298201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8152" name="TextBox 48151"/>
          <p:cNvSpPr txBox="1"/>
          <p:nvPr/>
        </p:nvSpPr>
        <p:spPr>
          <a:xfrm>
            <a:off x="2915684" y="3636288"/>
            <a:ext cx="246043" cy="246043"/>
          </a:xfrm>
          <a:prstGeom prst="rect">
            <a:avLst/>
          </a:prstGeom>
          <a:noFill/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48153" name="Group 1"/>
          <p:cNvGrpSpPr/>
          <p:nvPr/>
        </p:nvGrpSpPr>
        <p:grpSpPr>
          <a:xfrm>
            <a:off x="4137864" y="3018890"/>
            <a:ext cx="433311" cy="258714"/>
            <a:chOff x="4137864" y="3018890"/>
            <a:chExt cx="433311" cy="258714"/>
          </a:xfrm>
        </p:grpSpPr>
        <p:sp>
          <p:nvSpPr>
            <p:cNvPr id="48154" name="TextBox 48153"/>
            <p:cNvSpPr txBox="1"/>
            <p:nvPr/>
          </p:nvSpPr>
          <p:spPr>
            <a:xfrm>
              <a:off x="4175932" y="3031561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8155" name="TextBox 48154"/>
            <p:cNvSpPr txBox="1"/>
            <p:nvPr/>
          </p:nvSpPr>
          <p:spPr>
            <a:xfrm>
              <a:off x="4137864" y="3018890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12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8156" name="Group 2"/>
          <p:cNvGrpSpPr/>
          <p:nvPr/>
        </p:nvGrpSpPr>
        <p:grpSpPr>
          <a:xfrm>
            <a:off x="5506008" y="3018890"/>
            <a:ext cx="433311" cy="258714"/>
            <a:chOff x="5506008" y="3018890"/>
            <a:chExt cx="433311" cy="258714"/>
          </a:xfrm>
        </p:grpSpPr>
        <p:sp>
          <p:nvSpPr>
            <p:cNvPr id="48157" name="TextBox 48156"/>
            <p:cNvSpPr txBox="1"/>
            <p:nvPr/>
          </p:nvSpPr>
          <p:spPr>
            <a:xfrm>
              <a:off x="5544131" y="3031561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8158" name="TextBox 48157"/>
            <p:cNvSpPr txBox="1"/>
            <p:nvPr/>
          </p:nvSpPr>
          <p:spPr>
            <a:xfrm>
              <a:off x="5506008" y="3018890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pic>
        <p:nvPicPr>
          <p:cNvPr id="48159" name="그림 4815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828499" y="3060140"/>
            <a:ext cx="2244366" cy="3310927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</p:pic>
      <p:sp>
        <p:nvSpPr>
          <p:cNvPr id="48160" name="TextBox 48159"/>
          <p:cNvSpPr txBox="1"/>
          <p:nvPr/>
        </p:nvSpPr>
        <p:spPr>
          <a:xfrm>
            <a:off x="2699837" y="3133149"/>
            <a:ext cx="287292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48164" name="Group 3"/>
          <p:cNvGrpSpPr/>
          <p:nvPr/>
        </p:nvGrpSpPr>
        <p:grpSpPr>
          <a:xfrm>
            <a:off x="826936" y="2988693"/>
            <a:ext cx="433311" cy="258714"/>
            <a:chOff x="826936" y="2988693"/>
            <a:chExt cx="433311" cy="258714"/>
          </a:xfrm>
        </p:grpSpPr>
        <p:sp>
          <p:nvSpPr>
            <p:cNvPr id="48165" name="TextBox 48164"/>
            <p:cNvSpPr txBox="1"/>
            <p:nvPr/>
          </p:nvSpPr>
          <p:spPr>
            <a:xfrm>
              <a:off x="865004" y="3001419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8166" name="TextBox 48165"/>
            <p:cNvSpPr txBox="1"/>
            <p:nvPr/>
          </p:nvSpPr>
          <p:spPr>
            <a:xfrm>
              <a:off x="826936" y="2988693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14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8167" name="TextBox 48166"/>
          <p:cNvSpPr txBox="1"/>
          <p:nvPr/>
        </p:nvSpPr>
        <p:spPr>
          <a:xfrm>
            <a:off x="3707734" y="4141046"/>
            <a:ext cx="360302" cy="144399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48168" name="Group 4"/>
          <p:cNvGrpSpPr/>
          <p:nvPr/>
        </p:nvGrpSpPr>
        <p:grpSpPr>
          <a:xfrm>
            <a:off x="3490269" y="4098178"/>
            <a:ext cx="433311" cy="258714"/>
            <a:chOff x="3490269" y="4098178"/>
            <a:chExt cx="433311" cy="258714"/>
          </a:xfrm>
        </p:grpSpPr>
        <p:sp>
          <p:nvSpPr>
            <p:cNvPr id="48169" name="TextBox 48168"/>
            <p:cNvSpPr txBox="1"/>
            <p:nvPr/>
          </p:nvSpPr>
          <p:spPr>
            <a:xfrm>
              <a:off x="3528392" y="4110848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8170" name="TextBox 48169"/>
            <p:cNvSpPr txBox="1"/>
            <p:nvPr/>
          </p:nvSpPr>
          <p:spPr>
            <a:xfrm>
              <a:off x="3490269" y="4098178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13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8171" name="Group 5"/>
          <p:cNvGrpSpPr/>
          <p:nvPr/>
        </p:nvGrpSpPr>
        <p:grpSpPr>
          <a:xfrm>
            <a:off x="2483991" y="3161727"/>
            <a:ext cx="431692" cy="258714"/>
            <a:chOff x="2483991" y="3161727"/>
            <a:chExt cx="431692" cy="258714"/>
          </a:xfrm>
        </p:grpSpPr>
        <p:sp>
          <p:nvSpPr>
            <p:cNvPr id="48172" name="TextBox 48171"/>
            <p:cNvSpPr txBox="1"/>
            <p:nvPr/>
          </p:nvSpPr>
          <p:spPr>
            <a:xfrm>
              <a:off x="2522059" y="3174398"/>
              <a:ext cx="244424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8173" name="TextBox 48172"/>
            <p:cNvSpPr txBox="1"/>
            <p:nvPr/>
          </p:nvSpPr>
          <p:spPr>
            <a:xfrm>
              <a:off x="2483991" y="3161727"/>
              <a:ext cx="431692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15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8174" name="Group 6"/>
          <p:cNvGrpSpPr/>
          <p:nvPr/>
        </p:nvGrpSpPr>
        <p:grpSpPr>
          <a:xfrm>
            <a:off x="7236072" y="2557000"/>
            <a:ext cx="433311" cy="258714"/>
            <a:chOff x="7236072" y="2557000"/>
            <a:chExt cx="433311" cy="258714"/>
          </a:xfrm>
        </p:grpSpPr>
        <p:sp>
          <p:nvSpPr>
            <p:cNvPr id="48175" name="TextBox 48174"/>
            <p:cNvSpPr txBox="1"/>
            <p:nvPr/>
          </p:nvSpPr>
          <p:spPr>
            <a:xfrm>
              <a:off x="7274194" y="2569671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8176" name="TextBox 48175"/>
            <p:cNvSpPr txBox="1"/>
            <p:nvPr/>
          </p:nvSpPr>
          <p:spPr>
            <a:xfrm>
              <a:off x="7236072" y="2557000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8180" name="Group 7"/>
          <p:cNvGrpSpPr/>
          <p:nvPr/>
        </p:nvGrpSpPr>
        <p:grpSpPr>
          <a:xfrm>
            <a:off x="7234509" y="2945881"/>
            <a:ext cx="433311" cy="258714"/>
            <a:chOff x="7234509" y="2945881"/>
            <a:chExt cx="433311" cy="258714"/>
          </a:xfrm>
        </p:grpSpPr>
        <p:sp>
          <p:nvSpPr>
            <p:cNvPr id="48181" name="TextBox 48180"/>
            <p:cNvSpPr txBox="1"/>
            <p:nvPr/>
          </p:nvSpPr>
          <p:spPr>
            <a:xfrm>
              <a:off x="7272576" y="2958552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8182" name="TextBox 48181"/>
            <p:cNvSpPr txBox="1"/>
            <p:nvPr/>
          </p:nvSpPr>
          <p:spPr>
            <a:xfrm>
              <a:off x="7234509" y="2945881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12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8183" name="Group 8"/>
          <p:cNvGrpSpPr/>
          <p:nvPr/>
        </p:nvGrpSpPr>
        <p:grpSpPr>
          <a:xfrm>
            <a:off x="7236072" y="3387118"/>
            <a:ext cx="433311" cy="258714"/>
            <a:chOff x="7236072" y="3387118"/>
            <a:chExt cx="433311" cy="258714"/>
          </a:xfrm>
        </p:grpSpPr>
        <p:sp>
          <p:nvSpPr>
            <p:cNvPr id="48184" name="TextBox 48183"/>
            <p:cNvSpPr txBox="1"/>
            <p:nvPr/>
          </p:nvSpPr>
          <p:spPr>
            <a:xfrm>
              <a:off x="7274194" y="3399789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8185" name="TextBox 48184"/>
            <p:cNvSpPr txBox="1"/>
            <p:nvPr/>
          </p:nvSpPr>
          <p:spPr>
            <a:xfrm>
              <a:off x="7236072" y="3387118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13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8186" name="Group 9"/>
          <p:cNvGrpSpPr/>
          <p:nvPr/>
        </p:nvGrpSpPr>
        <p:grpSpPr>
          <a:xfrm>
            <a:off x="7234509" y="4242634"/>
            <a:ext cx="433311" cy="258714"/>
            <a:chOff x="7234509" y="4242634"/>
            <a:chExt cx="433311" cy="258714"/>
          </a:xfrm>
        </p:grpSpPr>
        <p:sp>
          <p:nvSpPr>
            <p:cNvPr id="48187" name="TextBox 48186"/>
            <p:cNvSpPr txBox="1"/>
            <p:nvPr/>
          </p:nvSpPr>
          <p:spPr>
            <a:xfrm>
              <a:off x="7272576" y="4255304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8188" name="TextBox 48187"/>
            <p:cNvSpPr txBox="1"/>
            <p:nvPr/>
          </p:nvSpPr>
          <p:spPr>
            <a:xfrm>
              <a:off x="7234509" y="4242634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14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8189" name="Group 10"/>
          <p:cNvGrpSpPr/>
          <p:nvPr/>
        </p:nvGrpSpPr>
        <p:grpSpPr>
          <a:xfrm>
            <a:off x="7234509" y="4645748"/>
            <a:ext cx="433311" cy="257151"/>
            <a:chOff x="7234509" y="4645748"/>
            <a:chExt cx="433311" cy="257151"/>
          </a:xfrm>
        </p:grpSpPr>
        <p:sp>
          <p:nvSpPr>
            <p:cNvPr id="48190" name="TextBox 48189"/>
            <p:cNvSpPr txBox="1"/>
            <p:nvPr/>
          </p:nvSpPr>
          <p:spPr>
            <a:xfrm>
              <a:off x="7272576" y="4658474"/>
              <a:ext cx="246043" cy="244424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8191" name="TextBox 48190"/>
            <p:cNvSpPr txBox="1"/>
            <p:nvPr/>
          </p:nvSpPr>
          <p:spPr>
            <a:xfrm>
              <a:off x="7234509" y="4645748"/>
              <a:ext cx="433311" cy="2142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15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TextBox 49155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57" name="TextBox 49156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58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상세페이지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49159" name="TextBox 49158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60" name="타원 49159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9161" name="그림 49160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9162" name="그림 49161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9163" name="TextBox 49162"/>
          <p:cNvSpPr txBox="1"/>
          <p:nvPr/>
        </p:nvSpPr>
        <p:spPr>
          <a:xfrm>
            <a:off x="7523365" y="1360516"/>
            <a:ext cx="4056929" cy="52108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식당의 현재 리뷰 수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식당의 현재 별점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하트 모양 아이콘. 찜 기능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리뷰 작성 버튼을 누르면 20이 나타난다.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 만약 비로그인 유저일시 경고창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별점. 클릭한곳까지 별이 채워진다.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리뷰 내용을 작성하는 칸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작성 버튼을 누르면 리뷰가 등록된다.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!만약 22가 공란이라면 등록이 안되고 22로 자동 이동된다.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취소 버튼을 누르면 20이 사라진다.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만약 작성된 리뷰가 없을시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49164" name="그림 49163"/>
          <p:cNvPicPr>
            <a:picLocks noChangeAspect="1"/>
          </p:cNvPicPr>
          <p:nvPr/>
        </p:nvPicPr>
        <p:blipFill rotWithShape="1">
          <a:blip r:embed="rId5">
            <a:lum/>
          </a:blip>
          <a:srcRect l="15850" t="40530" r="15850" b="17400"/>
          <a:stretch>
            <a:fillRect/>
          </a:stretch>
        </p:blipFill>
        <p:spPr>
          <a:xfrm>
            <a:off x="684099" y="1836396"/>
            <a:ext cx="6413880" cy="38870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49165" name="TextBox 49164"/>
          <p:cNvSpPr txBox="1"/>
          <p:nvPr/>
        </p:nvSpPr>
        <p:spPr>
          <a:xfrm>
            <a:off x="1474531" y="2125252"/>
            <a:ext cx="180904" cy="21590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66" name="TextBox 49165"/>
          <p:cNvSpPr txBox="1"/>
          <p:nvPr/>
        </p:nvSpPr>
        <p:spPr>
          <a:xfrm>
            <a:off x="1691940" y="2125252"/>
            <a:ext cx="574585" cy="21590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67" name="TextBox 49166"/>
          <p:cNvSpPr txBox="1"/>
          <p:nvPr/>
        </p:nvSpPr>
        <p:spPr>
          <a:xfrm>
            <a:off x="6586914" y="2125252"/>
            <a:ext cx="288855" cy="21590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68" name="TextBox 49167"/>
          <p:cNvSpPr txBox="1"/>
          <p:nvPr/>
        </p:nvSpPr>
        <p:spPr>
          <a:xfrm>
            <a:off x="6371067" y="2125252"/>
            <a:ext cx="215846" cy="21590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72" name="TextBox 49171"/>
          <p:cNvSpPr txBox="1"/>
          <p:nvPr/>
        </p:nvSpPr>
        <p:spPr>
          <a:xfrm>
            <a:off x="826936" y="2412544"/>
            <a:ext cx="6120280" cy="1441208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73" name="TextBox 49172"/>
          <p:cNvSpPr txBox="1"/>
          <p:nvPr/>
        </p:nvSpPr>
        <p:spPr>
          <a:xfrm>
            <a:off x="1042782" y="2485554"/>
            <a:ext cx="1080906" cy="21590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74" name="TextBox 49173"/>
          <p:cNvSpPr txBox="1"/>
          <p:nvPr/>
        </p:nvSpPr>
        <p:spPr>
          <a:xfrm>
            <a:off x="1042782" y="2701456"/>
            <a:ext cx="5688587" cy="576148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75" name="TextBox 49174"/>
          <p:cNvSpPr txBox="1"/>
          <p:nvPr/>
        </p:nvSpPr>
        <p:spPr>
          <a:xfrm>
            <a:off x="1115792" y="3277604"/>
            <a:ext cx="431748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76" name="TextBox 49175"/>
          <p:cNvSpPr txBox="1"/>
          <p:nvPr/>
        </p:nvSpPr>
        <p:spPr>
          <a:xfrm>
            <a:off x="1547540" y="3277604"/>
            <a:ext cx="431692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9177" name="TextBox 49176"/>
          <p:cNvSpPr txBox="1"/>
          <p:nvPr/>
        </p:nvSpPr>
        <p:spPr>
          <a:xfrm>
            <a:off x="826936" y="3996590"/>
            <a:ext cx="6120280" cy="1728501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49178" name="Group 1"/>
          <p:cNvGrpSpPr/>
          <p:nvPr/>
        </p:nvGrpSpPr>
        <p:grpSpPr>
          <a:xfrm>
            <a:off x="1331694" y="1909405"/>
            <a:ext cx="433255" cy="258714"/>
            <a:chOff x="1331694" y="1909405"/>
            <a:chExt cx="433255" cy="258714"/>
          </a:xfrm>
        </p:grpSpPr>
        <p:sp>
          <p:nvSpPr>
            <p:cNvPr id="49179" name="TextBox 49178"/>
            <p:cNvSpPr txBox="1"/>
            <p:nvPr/>
          </p:nvSpPr>
          <p:spPr>
            <a:xfrm>
              <a:off x="1369762" y="1922132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180" name="TextBox 49179"/>
            <p:cNvSpPr txBox="1"/>
            <p:nvPr/>
          </p:nvSpPr>
          <p:spPr>
            <a:xfrm>
              <a:off x="1331694" y="1909405"/>
              <a:ext cx="433255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16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181" name="Group 2"/>
          <p:cNvGrpSpPr/>
          <p:nvPr/>
        </p:nvGrpSpPr>
        <p:grpSpPr>
          <a:xfrm>
            <a:off x="2050679" y="1909405"/>
            <a:ext cx="433311" cy="258714"/>
            <a:chOff x="2050679" y="1909405"/>
            <a:chExt cx="433311" cy="258714"/>
          </a:xfrm>
        </p:grpSpPr>
        <p:sp>
          <p:nvSpPr>
            <p:cNvPr id="49182" name="TextBox 49181"/>
            <p:cNvSpPr txBox="1"/>
            <p:nvPr/>
          </p:nvSpPr>
          <p:spPr>
            <a:xfrm>
              <a:off x="2088747" y="1922132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183" name="TextBox 49182"/>
            <p:cNvSpPr txBox="1"/>
            <p:nvPr/>
          </p:nvSpPr>
          <p:spPr>
            <a:xfrm>
              <a:off x="2050679" y="1909405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19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184" name="Group 3"/>
          <p:cNvGrpSpPr/>
          <p:nvPr/>
        </p:nvGrpSpPr>
        <p:grpSpPr>
          <a:xfrm>
            <a:off x="6228231" y="1866538"/>
            <a:ext cx="431692" cy="258714"/>
            <a:chOff x="6228231" y="1866538"/>
            <a:chExt cx="431692" cy="258714"/>
          </a:xfrm>
        </p:grpSpPr>
        <p:sp>
          <p:nvSpPr>
            <p:cNvPr id="49188" name="TextBox 49187"/>
            <p:cNvSpPr txBox="1"/>
            <p:nvPr/>
          </p:nvSpPr>
          <p:spPr>
            <a:xfrm>
              <a:off x="6266298" y="1879264"/>
              <a:ext cx="244424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189" name="TextBox 49188"/>
            <p:cNvSpPr txBox="1"/>
            <p:nvPr/>
          </p:nvSpPr>
          <p:spPr>
            <a:xfrm>
              <a:off x="6228231" y="1866538"/>
              <a:ext cx="431692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18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190" name="Group 4"/>
          <p:cNvGrpSpPr/>
          <p:nvPr/>
        </p:nvGrpSpPr>
        <p:grpSpPr>
          <a:xfrm>
            <a:off x="6729751" y="1866538"/>
            <a:ext cx="433311" cy="258714"/>
            <a:chOff x="6729751" y="1866538"/>
            <a:chExt cx="433311" cy="258714"/>
          </a:xfrm>
        </p:grpSpPr>
        <p:sp>
          <p:nvSpPr>
            <p:cNvPr id="49191" name="TextBox 49190"/>
            <p:cNvSpPr txBox="1"/>
            <p:nvPr/>
          </p:nvSpPr>
          <p:spPr>
            <a:xfrm>
              <a:off x="6767874" y="1879264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192" name="TextBox 49191"/>
            <p:cNvSpPr txBox="1"/>
            <p:nvPr/>
          </p:nvSpPr>
          <p:spPr>
            <a:xfrm>
              <a:off x="6729751" y="1866538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17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193" name="Group 5"/>
          <p:cNvGrpSpPr/>
          <p:nvPr/>
        </p:nvGrpSpPr>
        <p:grpSpPr>
          <a:xfrm>
            <a:off x="682480" y="2226840"/>
            <a:ext cx="433311" cy="258714"/>
            <a:chOff x="682480" y="2226840"/>
            <a:chExt cx="433311" cy="258714"/>
          </a:xfrm>
        </p:grpSpPr>
        <p:sp>
          <p:nvSpPr>
            <p:cNvPr id="49194" name="TextBox 49193"/>
            <p:cNvSpPr txBox="1"/>
            <p:nvPr/>
          </p:nvSpPr>
          <p:spPr>
            <a:xfrm>
              <a:off x="720604" y="2239566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195" name="TextBox 49194"/>
            <p:cNvSpPr txBox="1"/>
            <p:nvPr/>
          </p:nvSpPr>
          <p:spPr>
            <a:xfrm>
              <a:off x="682480" y="2226840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20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196" name="Group 6"/>
          <p:cNvGrpSpPr/>
          <p:nvPr/>
        </p:nvGrpSpPr>
        <p:grpSpPr>
          <a:xfrm>
            <a:off x="2050679" y="2369677"/>
            <a:ext cx="433311" cy="258770"/>
            <a:chOff x="2050679" y="2369677"/>
            <a:chExt cx="433311" cy="258770"/>
          </a:xfrm>
        </p:grpSpPr>
        <p:sp>
          <p:nvSpPr>
            <p:cNvPr id="49197" name="TextBox 49196"/>
            <p:cNvSpPr txBox="1"/>
            <p:nvPr/>
          </p:nvSpPr>
          <p:spPr>
            <a:xfrm>
              <a:off x="2088747" y="2382403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198" name="TextBox 49197"/>
            <p:cNvSpPr txBox="1"/>
            <p:nvPr/>
          </p:nvSpPr>
          <p:spPr>
            <a:xfrm>
              <a:off x="2050679" y="2369677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21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199" name="Group 7"/>
          <p:cNvGrpSpPr/>
          <p:nvPr/>
        </p:nvGrpSpPr>
        <p:grpSpPr>
          <a:xfrm>
            <a:off x="6083775" y="2585579"/>
            <a:ext cx="433311" cy="258714"/>
            <a:chOff x="6083775" y="2585579"/>
            <a:chExt cx="433311" cy="258714"/>
          </a:xfrm>
        </p:grpSpPr>
        <p:sp>
          <p:nvSpPr>
            <p:cNvPr id="49200" name="TextBox 49199"/>
            <p:cNvSpPr txBox="1"/>
            <p:nvPr/>
          </p:nvSpPr>
          <p:spPr>
            <a:xfrm>
              <a:off x="6121842" y="2598250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04" name="TextBox 49203"/>
            <p:cNvSpPr txBox="1"/>
            <p:nvPr/>
          </p:nvSpPr>
          <p:spPr>
            <a:xfrm>
              <a:off x="6083775" y="2585579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22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05" name="Group 8"/>
          <p:cNvGrpSpPr/>
          <p:nvPr/>
        </p:nvGrpSpPr>
        <p:grpSpPr>
          <a:xfrm>
            <a:off x="1041220" y="3522029"/>
            <a:ext cx="433311" cy="258714"/>
            <a:chOff x="1041220" y="3522029"/>
            <a:chExt cx="433311" cy="258714"/>
          </a:xfrm>
        </p:grpSpPr>
        <p:sp>
          <p:nvSpPr>
            <p:cNvPr id="49206" name="TextBox 49205"/>
            <p:cNvSpPr txBox="1"/>
            <p:nvPr/>
          </p:nvSpPr>
          <p:spPr>
            <a:xfrm>
              <a:off x="1080906" y="3534700"/>
              <a:ext cx="244424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07" name="TextBox 49206"/>
            <p:cNvSpPr txBox="1"/>
            <p:nvPr/>
          </p:nvSpPr>
          <p:spPr>
            <a:xfrm>
              <a:off x="1041220" y="3522029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23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08" name="Group 9"/>
          <p:cNvGrpSpPr/>
          <p:nvPr/>
        </p:nvGrpSpPr>
        <p:grpSpPr>
          <a:xfrm>
            <a:off x="1690377" y="3493451"/>
            <a:ext cx="433311" cy="258714"/>
            <a:chOff x="1690377" y="3493451"/>
            <a:chExt cx="433311" cy="258714"/>
          </a:xfrm>
        </p:grpSpPr>
        <p:sp>
          <p:nvSpPr>
            <p:cNvPr id="49209" name="TextBox 49208"/>
            <p:cNvSpPr txBox="1"/>
            <p:nvPr/>
          </p:nvSpPr>
          <p:spPr>
            <a:xfrm>
              <a:off x="1728445" y="3506122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10" name="TextBox 49209"/>
            <p:cNvSpPr txBox="1"/>
            <p:nvPr/>
          </p:nvSpPr>
          <p:spPr>
            <a:xfrm>
              <a:off x="1690377" y="3493451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24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11" name="Group 10"/>
          <p:cNvGrpSpPr/>
          <p:nvPr/>
        </p:nvGrpSpPr>
        <p:grpSpPr>
          <a:xfrm>
            <a:off x="755490" y="3925144"/>
            <a:ext cx="433311" cy="258714"/>
            <a:chOff x="755490" y="3925144"/>
            <a:chExt cx="433311" cy="258714"/>
          </a:xfrm>
        </p:grpSpPr>
        <p:sp>
          <p:nvSpPr>
            <p:cNvPr id="49212" name="TextBox 49211"/>
            <p:cNvSpPr txBox="1"/>
            <p:nvPr/>
          </p:nvSpPr>
          <p:spPr>
            <a:xfrm>
              <a:off x="793613" y="3937870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13" name="TextBox 49212"/>
            <p:cNvSpPr txBox="1"/>
            <p:nvPr/>
          </p:nvSpPr>
          <p:spPr>
            <a:xfrm>
              <a:off x="755490" y="3925144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25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14" name="Group 11"/>
          <p:cNvGrpSpPr/>
          <p:nvPr/>
        </p:nvGrpSpPr>
        <p:grpSpPr>
          <a:xfrm>
            <a:off x="7234509" y="1476094"/>
            <a:ext cx="433311" cy="258714"/>
            <a:chOff x="7234509" y="1476094"/>
            <a:chExt cx="433311" cy="258714"/>
          </a:xfrm>
        </p:grpSpPr>
        <p:sp>
          <p:nvSpPr>
            <p:cNvPr id="49215" name="TextBox 49214"/>
            <p:cNvSpPr txBox="1"/>
            <p:nvPr/>
          </p:nvSpPr>
          <p:spPr>
            <a:xfrm>
              <a:off x="7272576" y="1488820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16" name="TextBox 49215"/>
            <p:cNvSpPr txBox="1"/>
            <p:nvPr/>
          </p:nvSpPr>
          <p:spPr>
            <a:xfrm>
              <a:off x="7234509" y="1476094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16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20" name="Group 12"/>
          <p:cNvGrpSpPr/>
          <p:nvPr/>
        </p:nvGrpSpPr>
        <p:grpSpPr>
          <a:xfrm>
            <a:off x="7234509" y="1937984"/>
            <a:ext cx="433311" cy="258714"/>
            <a:chOff x="7234509" y="1937984"/>
            <a:chExt cx="433311" cy="258714"/>
          </a:xfrm>
        </p:grpSpPr>
        <p:sp>
          <p:nvSpPr>
            <p:cNvPr id="49221" name="TextBox 49220"/>
            <p:cNvSpPr txBox="1"/>
            <p:nvPr/>
          </p:nvSpPr>
          <p:spPr>
            <a:xfrm>
              <a:off x="7272576" y="1950655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22" name="TextBox 49221"/>
            <p:cNvSpPr txBox="1"/>
            <p:nvPr/>
          </p:nvSpPr>
          <p:spPr>
            <a:xfrm>
              <a:off x="7234509" y="1937984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17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23" name="Group 13"/>
          <p:cNvGrpSpPr/>
          <p:nvPr/>
        </p:nvGrpSpPr>
        <p:grpSpPr>
          <a:xfrm>
            <a:off x="7234509" y="2369677"/>
            <a:ext cx="433311" cy="258770"/>
            <a:chOff x="7234509" y="2369677"/>
            <a:chExt cx="433311" cy="258770"/>
          </a:xfrm>
        </p:grpSpPr>
        <p:sp>
          <p:nvSpPr>
            <p:cNvPr id="49224" name="TextBox 49223"/>
            <p:cNvSpPr txBox="1"/>
            <p:nvPr/>
          </p:nvSpPr>
          <p:spPr>
            <a:xfrm>
              <a:off x="7272576" y="2382403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25" name="TextBox 49224"/>
            <p:cNvSpPr txBox="1"/>
            <p:nvPr/>
          </p:nvSpPr>
          <p:spPr>
            <a:xfrm>
              <a:off x="7234509" y="2369677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18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26" name="Group 14"/>
          <p:cNvGrpSpPr/>
          <p:nvPr/>
        </p:nvGrpSpPr>
        <p:grpSpPr>
          <a:xfrm>
            <a:off x="7236072" y="2772847"/>
            <a:ext cx="433311" cy="258714"/>
            <a:chOff x="7236072" y="2772847"/>
            <a:chExt cx="433311" cy="258714"/>
          </a:xfrm>
        </p:grpSpPr>
        <p:sp>
          <p:nvSpPr>
            <p:cNvPr id="49227" name="TextBox 49226"/>
            <p:cNvSpPr txBox="1"/>
            <p:nvPr/>
          </p:nvSpPr>
          <p:spPr>
            <a:xfrm>
              <a:off x="7274194" y="2785573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28" name="TextBox 49227"/>
            <p:cNvSpPr txBox="1"/>
            <p:nvPr/>
          </p:nvSpPr>
          <p:spPr>
            <a:xfrm>
              <a:off x="7236072" y="2772847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19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29" name="Group 15"/>
          <p:cNvGrpSpPr/>
          <p:nvPr/>
        </p:nvGrpSpPr>
        <p:grpSpPr>
          <a:xfrm>
            <a:off x="7236072" y="3666429"/>
            <a:ext cx="433311" cy="258714"/>
            <a:chOff x="7236072" y="3666429"/>
            <a:chExt cx="433311" cy="258714"/>
          </a:xfrm>
        </p:grpSpPr>
        <p:sp>
          <p:nvSpPr>
            <p:cNvPr id="49230" name="TextBox 49229"/>
            <p:cNvSpPr txBox="1"/>
            <p:nvPr/>
          </p:nvSpPr>
          <p:spPr>
            <a:xfrm>
              <a:off x="7274194" y="3679156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31" name="TextBox 49230"/>
            <p:cNvSpPr txBox="1"/>
            <p:nvPr/>
          </p:nvSpPr>
          <p:spPr>
            <a:xfrm>
              <a:off x="7236072" y="3666429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21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32" name="Group 16"/>
          <p:cNvGrpSpPr/>
          <p:nvPr/>
        </p:nvGrpSpPr>
        <p:grpSpPr>
          <a:xfrm>
            <a:off x="7236072" y="4069600"/>
            <a:ext cx="433311" cy="258714"/>
            <a:chOff x="7236072" y="4069600"/>
            <a:chExt cx="433311" cy="258714"/>
          </a:xfrm>
        </p:grpSpPr>
        <p:sp>
          <p:nvSpPr>
            <p:cNvPr id="49236" name="TextBox 49235"/>
            <p:cNvSpPr txBox="1"/>
            <p:nvPr/>
          </p:nvSpPr>
          <p:spPr>
            <a:xfrm>
              <a:off x="7274194" y="4082326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37" name="TextBox 49236"/>
            <p:cNvSpPr txBox="1"/>
            <p:nvPr/>
          </p:nvSpPr>
          <p:spPr>
            <a:xfrm>
              <a:off x="7236072" y="4069600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22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38" name="Group 17"/>
          <p:cNvGrpSpPr/>
          <p:nvPr/>
        </p:nvGrpSpPr>
        <p:grpSpPr>
          <a:xfrm>
            <a:off x="7236072" y="4501348"/>
            <a:ext cx="433311" cy="258714"/>
            <a:chOff x="7236072" y="4501348"/>
            <a:chExt cx="433311" cy="258714"/>
          </a:xfrm>
        </p:grpSpPr>
        <p:sp>
          <p:nvSpPr>
            <p:cNvPr id="49239" name="TextBox 49238"/>
            <p:cNvSpPr txBox="1"/>
            <p:nvPr/>
          </p:nvSpPr>
          <p:spPr>
            <a:xfrm>
              <a:off x="7274194" y="4514019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40" name="TextBox 49239"/>
            <p:cNvSpPr txBox="1"/>
            <p:nvPr/>
          </p:nvSpPr>
          <p:spPr>
            <a:xfrm>
              <a:off x="7236072" y="4501348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23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41" name="Group 18"/>
          <p:cNvGrpSpPr/>
          <p:nvPr/>
        </p:nvGrpSpPr>
        <p:grpSpPr>
          <a:xfrm>
            <a:off x="7236072" y="5826623"/>
            <a:ext cx="433311" cy="258714"/>
            <a:chOff x="7236072" y="5826623"/>
            <a:chExt cx="433311" cy="258714"/>
          </a:xfrm>
        </p:grpSpPr>
        <p:sp>
          <p:nvSpPr>
            <p:cNvPr id="49242" name="TextBox 49241"/>
            <p:cNvSpPr txBox="1"/>
            <p:nvPr/>
          </p:nvSpPr>
          <p:spPr>
            <a:xfrm>
              <a:off x="7274194" y="5839350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43" name="TextBox 49242"/>
            <p:cNvSpPr txBox="1"/>
            <p:nvPr/>
          </p:nvSpPr>
          <p:spPr>
            <a:xfrm>
              <a:off x="7236072" y="5826623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24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9244" name="Group 19"/>
          <p:cNvGrpSpPr/>
          <p:nvPr/>
        </p:nvGrpSpPr>
        <p:grpSpPr>
          <a:xfrm>
            <a:off x="7236072" y="6229794"/>
            <a:ext cx="433311" cy="258714"/>
            <a:chOff x="7236072" y="6229794"/>
            <a:chExt cx="433311" cy="258714"/>
          </a:xfrm>
        </p:grpSpPr>
        <p:sp>
          <p:nvSpPr>
            <p:cNvPr id="49245" name="TextBox 49244"/>
            <p:cNvSpPr txBox="1"/>
            <p:nvPr/>
          </p:nvSpPr>
          <p:spPr>
            <a:xfrm>
              <a:off x="7274194" y="6242520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9246" name="TextBox 49245"/>
            <p:cNvSpPr txBox="1"/>
            <p:nvPr/>
          </p:nvSpPr>
          <p:spPr>
            <a:xfrm>
              <a:off x="7236072" y="6229794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25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TextBox 50179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0181" name="TextBox 50180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0182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상세페이지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50183" name="TextBox 50182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0184" name="타원 50183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50185" name="그림 50184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50186" name="그림 50185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50187" name="TextBox 50186"/>
          <p:cNvSpPr txBox="1"/>
          <p:nvPr/>
        </p:nvSpPr>
        <p:spPr>
          <a:xfrm>
            <a:off x="7523365" y="2095110"/>
            <a:ext cx="4056929" cy="35585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식당에 작성된 리뷰 리스트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상세 리뷰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- 리뷰를 작성한 유저 닉네임, 리뷰 작성 날짜, 별점, 리뷰 내용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삭제버튼을 클릭하면 리뷰가 삭제된다.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로그인중인 유저와 리뷰를 작성한 유저가 같다면 ‘삭제’버튼을 보여준다.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 클릭시 페이지 상단으로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grpSp>
        <p:nvGrpSpPr>
          <p:cNvPr id="50188" name="Group 1"/>
          <p:cNvGrpSpPr/>
          <p:nvPr/>
        </p:nvGrpSpPr>
        <p:grpSpPr>
          <a:xfrm>
            <a:off x="1015823" y="1836396"/>
            <a:ext cx="5067952" cy="4393396"/>
            <a:chOff x="1015823" y="1836396"/>
            <a:chExt cx="5067952" cy="4393396"/>
          </a:xfrm>
        </p:grpSpPr>
        <p:pic>
          <p:nvPicPr>
            <p:cNvPr id="50189" name="그림 50188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rcRect t="26850" b="54210"/>
            <a:stretch>
              <a:fillRect/>
            </a:stretch>
          </p:blipFill>
          <p:spPr>
            <a:xfrm>
              <a:off x="1015823" y="1836396"/>
              <a:ext cx="5067952" cy="175702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pic>
          <p:nvPicPr>
            <p:cNvPr id="50190" name="그림 50189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rcRect t="71040"/>
            <a:stretch>
              <a:fillRect/>
            </a:stretch>
          </p:blipFill>
          <p:spPr>
            <a:xfrm>
              <a:off x="1015823" y="3542626"/>
              <a:ext cx="5067952" cy="268716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50191" name="TextBox 50190"/>
          <p:cNvSpPr txBox="1"/>
          <p:nvPr/>
        </p:nvSpPr>
        <p:spPr>
          <a:xfrm>
            <a:off x="1763387" y="2052242"/>
            <a:ext cx="3599783" cy="3168090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0192" name="TextBox 50191"/>
          <p:cNvSpPr txBox="1"/>
          <p:nvPr/>
        </p:nvSpPr>
        <p:spPr>
          <a:xfrm>
            <a:off x="1907843" y="2125252"/>
            <a:ext cx="3310927" cy="719041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0196" name="TextBox 50195"/>
          <p:cNvSpPr txBox="1"/>
          <p:nvPr/>
        </p:nvSpPr>
        <p:spPr>
          <a:xfrm>
            <a:off x="4860031" y="2196698"/>
            <a:ext cx="215846" cy="144455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0197" name="TextBox 50196"/>
          <p:cNvSpPr txBox="1"/>
          <p:nvPr/>
        </p:nvSpPr>
        <p:spPr>
          <a:xfrm>
            <a:off x="5794919" y="5940937"/>
            <a:ext cx="288855" cy="288855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50198" name="Group 2"/>
          <p:cNvGrpSpPr/>
          <p:nvPr/>
        </p:nvGrpSpPr>
        <p:grpSpPr>
          <a:xfrm>
            <a:off x="1547540" y="1866538"/>
            <a:ext cx="433311" cy="258714"/>
            <a:chOff x="1547540" y="1866538"/>
            <a:chExt cx="433311" cy="258714"/>
          </a:xfrm>
        </p:grpSpPr>
        <p:sp>
          <p:nvSpPr>
            <p:cNvPr id="50199" name="TextBox 50198"/>
            <p:cNvSpPr txBox="1"/>
            <p:nvPr/>
          </p:nvSpPr>
          <p:spPr>
            <a:xfrm>
              <a:off x="1585608" y="1879264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0200" name="TextBox 50199"/>
            <p:cNvSpPr txBox="1"/>
            <p:nvPr/>
          </p:nvSpPr>
          <p:spPr>
            <a:xfrm>
              <a:off x="1547540" y="1866538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26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0201" name="Group 3"/>
          <p:cNvGrpSpPr/>
          <p:nvPr/>
        </p:nvGrpSpPr>
        <p:grpSpPr>
          <a:xfrm>
            <a:off x="1834833" y="2585579"/>
            <a:ext cx="431692" cy="258714"/>
            <a:chOff x="1834833" y="2585579"/>
            <a:chExt cx="431692" cy="258714"/>
          </a:xfrm>
        </p:grpSpPr>
        <p:sp>
          <p:nvSpPr>
            <p:cNvPr id="50202" name="TextBox 50201"/>
            <p:cNvSpPr txBox="1"/>
            <p:nvPr/>
          </p:nvSpPr>
          <p:spPr>
            <a:xfrm>
              <a:off x="1872901" y="2598250"/>
              <a:ext cx="244424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0203" name="TextBox 50202"/>
            <p:cNvSpPr txBox="1"/>
            <p:nvPr/>
          </p:nvSpPr>
          <p:spPr>
            <a:xfrm>
              <a:off x="1834833" y="2585579"/>
              <a:ext cx="431692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27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0204" name="Group 4"/>
          <p:cNvGrpSpPr/>
          <p:nvPr/>
        </p:nvGrpSpPr>
        <p:grpSpPr>
          <a:xfrm>
            <a:off x="4642566" y="2125252"/>
            <a:ext cx="433311" cy="258714"/>
            <a:chOff x="4642566" y="2125252"/>
            <a:chExt cx="433311" cy="258714"/>
          </a:xfrm>
        </p:grpSpPr>
        <p:sp>
          <p:nvSpPr>
            <p:cNvPr id="50205" name="TextBox 50204"/>
            <p:cNvSpPr txBox="1"/>
            <p:nvPr/>
          </p:nvSpPr>
          <p:spPr>
            <a:xfrm>
              <a:off x="4680690" y="2137978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0206" name="TextBox 50205"/>
            <p:cNvSpPr txBox="1"/>
            <p:nvPr/>
          </p:nvSpPr>
          <p:spPr>
            <a:xfrm>
              <a:off x="4642566" y="2125252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28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0207" name="Group 5"/>
          <p:cNvGrpSpPr/>
          <p:nvPr/>
        </p:nvGrpSpPr>
        <p:grpSpPr>
          <a:xfrm>
            <a:off x="5650463" y="5725091"/>
            <a:ext cx="433311" cy="258714"/>
            <a:chOff x="5650463" y="5725091"/>
            <a:chExt cx="433311" cy="258714"/>
          </a:xfrm>
        </p:grpSpPr>
        <p:sp>
          <p:nvSpPr>
            <p:cNvPr id="50208" name="TextBox 50207"/>
            <p:cNvSpPr txBox="1"/>
            <p:nvPr/>
          </p:nvSpPr>
          <p:spPr>
            <a:xfrm>
              <a:off x="5688587" y="5737762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0212" name="TextBox 50211"/>
            <p:cNvSpPr txBox="1"/>
            <p:nvPr/>
          </p:nvSpPr>
          <p:spPr>
            <a:xfrm>
              <a:off x="5650463" y="5725091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29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0213" name="Group 6"/>
          <p:cNvGrpSpPr/>
          <p:nvPr/>
        </p:nvGrpSpPr>
        <p:grpSpPr>
          <a:xfrm>
            <a:off x="7234509" y="2226840"/>
            <a:ext cx="433311" cy="258714"/>
            <a:chOff x="7234509" y="2226840"/>
            <a:chExt cx="433311" cy="258714"/>
          </a:xfrm>
        </p:grpSpPr>
        <p:sp>
          <p:nvSpPr>
            <p:cNvPr id="50214" name="TextBox 50213"/>
            <p:cNvSpPr txBox="1"/>
            <p:nvPr/>
          </p:nvSpPr>
          <p:spPr>
            <a:xfrm>
              <a:off x="7272576" y="2239566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0215" name="TextBox 50214"/>
            <p:cNvSpPr txBox="1"/>
            <p:nvPr/>
          </p:nvSpPr>
          <p:spPr>
            <a:xfrm>
              <a:off x="7234509" y="2226840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26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0216" name="Group 7"/>
          <p:cNvGrpSpPr/>
          <p:nvPr/>
        </p:nvGrpSpPr>
        <p:grpSpPr>
          <a:xfrm>
            <a:off x="7236072" y="2701456"/>
            <a:ext cx="433311" cy="258714"/>
            <a:chOff x="7236072" y="2701456"/>
            <a:chExt cx="433311" cy="258714"/>
          </a:xfrm>
        </p:grpSpPr>
        <p:sp>
          <p:nvSpPr>
            <p:cNvPr id="50217" name="TextBox 50216"/>
            <p:cNvSpPr txBox="1"/>
            <p:nvPr/>
          </p:nvSpPr>
          <p:spPr>
            <a:xfrm>
              <a:off x="7274194" y="2714127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0218" name="TextBox 50217"/>
            <p:cNvSpPr txBox="1"/>
            <p:nvPr/>
          </p:nvSpPr>
          <p:spPr>
            <a:xfrm>
              <a:off x="7236072" y="2701456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27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0219" name="Group 8"/>
          <p:cNvGrpSpPr/>
          <p:nvPr/>
        </p:nvGrpSpPr>
        <p:grpSpPr>
          <a:xfrm>
            <a:off x="7234509" y="3925144"/>
            <a:ext cx="433311" cy="258714"/>
            <a:chOff x="7234509" y="3925144"/>
            <a:chExt cx="433311" cy="258714"/>
          </a:xfrm>
        </p:grpSpPr>
        <p:sp>
          <p:nvSpPr>
            <p:cNvPr id="50220" name="TextBox 50219"/>
            <p:cNvSpPr txBox="1"/>
            <p:nvPr/>
          </p:nvSpPr>
          <p:spPr>
            <a:xfrm>
              <a:off x="7272576" y="3937870"/>
              <a:ext cx="246043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0221" name="TextBox 50220"/>
            <p:cNvSpPr txBox="1"/>
            <p:nvPr/>
          </p:nvSpPr>
          <p:spPr>
            <a:xfrm>
              <a:off x="7234509" y="3925144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28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0222" name="Group 9"/>
          <p:cNvGrpSpPr/>
          <p:nvPr/>
        </p:nvGrpSpPr>
        <p:grpSpPr>
          <a:xfrm>
            <a:off x="7234509" y="5220333"/>
            <a:ext cx="433311" cy="258714"/>
            <a:chOff x="7234509" y="5220333"/>
            <a:chExt cx="433311" cy="258714"/>
          </a:xfrm>
        </p:grpSpPr>
        <p:sp>
          <p:nvSpPr>
            <p:cNvPr id="50223" name="TextBox 50222"/>
            <p:cNvSpPr txBox="1"/>
            <p:nvPr/>
          </p:nvSpPr>
          <p:spPr>
            <a:xfrm>
              <a:off x="7272576" y="5233004"/>
              <a:ext cx="246043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0224" name="TextBox 50223"/>
            <p:cNvSpPr txBox="1"/>
            <p:nvPr/>
          </p:nvSpPr>
          <p:spPr>
            <a:xfrm>
              <a:off x="7234509" y="5220333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29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TextBox 51203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05" name="TextBox 51204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06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마이페이지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51207" name="TextBox 51206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08" name="타원 51207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51209" name="그림 51208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51210" name="그림 51209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51211" name="TextBox 51210"/>
          <p:cNvSpPr txBox="1"/>
          <p:nvPr/>
        </p:nvSpPr>
        <p:spPr>
          <a:xfrm>
            <a:off x="7523365" y="2039572"/>
            <a:ext cx="4056929" cy="44775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로그인중인 유저 닉네임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로그인중인 유저 이메일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 누르면 회원정보수정페이지로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맛 리뷰 버튼을 누르면 로그인중인 유저가 작성한 리뷰 리스트를 보여준다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만약 작성한 리뷰가 없을시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로그인중인 유저가 작성한 리뷰 리스트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버튼을 누르면 리뷰를 작성했던 식당으로 이동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맛 찜 버튼을 누르면 로그인중인 유저가 찜 한 식당 리스트를 보여준다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12" name="TextBox 51211"/>
          <p:cNvSpPr txBox="1"/>
          <p:nvPr/>
        </p:nvSpPr>
        <p:spPr>
          <a:xfrm>
            <a:off x="7236072" y="5623504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51213" name="그림 51212"/>
          <p:cNvPicPr>
            <a:picLocks noChangeAspect="1"/>
          </p:cNvPicPr>
          <p:nvPr/>
        </p:nvPicPr>
        <p:blipFill rotWithShape="1">
          <a:blip r:embed="rId5">
            <a:lum/>
          </a:blip>
          <a:srcRect l="13510" r="11420" b="41080"/>
          <a:stretch>
            <a:fillRect/>
          </a:stretch>
        </p:blipFill>
        <p:spPr>
          <a:xfrm>
            <a:off x="971392" y="1549103"/>
            <a:ext cx="5831368" cy="45362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51214" name="TextBox 51213"/>
          <p:cNvSpPr txBox="1"/>
          <p:nvPr/>
        </p:nvSpPr>
        <p:spPr>
          <a:xfrm>
            <a:off x="1331694" y="2196698"/>
            <a:ext cx="576148" cy="288855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15" name="TextBox 51214"/>
          <p:cNvSpPr txBox="1"/>
          <p:nvPr/>
        </p:nvSpPr>
        <p:spPr>
          <a:xfrm>
            <a:off x="2339535" y="2268145"/>
            <a:ext cx="863441" cy="217409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16" name="TextBox 51215"/>
          <p:cNvSpPr txBox="1"/>
          <p:nvPr/>
        </p:nvSpPr>
        <p:spPr>
          <a:xfrm>
            <a:off x="5939319" y="2052242"/>
            <a:ext cx="360302" cy="433311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20" name="TextBox 51219"/>
          <p:cNvSpPr txBox="1"/>
          <p:nvPr/>
        </p:nvSpPr>
        <p:spPr>
          <a:xfrm>
            <a:off x="1474531" y="2557000"/>
            <a:ext cx="2233203" cy="503139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21" name="TextBox 51220"/>
          <p:cNvSpPr txBox="1"/>
          <p:nvPr/>
        </p:nvSpPr>
        <p:spPr>
          <a:xfrm>
            <a:off x="3923581" y="2557000"/>
            <a:ext cx="2231640" cy="503139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22" name="TextBox 51221"/>
          <p:cNvSpPr txBox="1"/>
          <p:nvPr/>
        </p:nvSpPr>
        <p:spPr>
          <a:xfrm>
            <a:off x="1258685" y="3133149"/>
            <a:ext cx="5112382" cy="2952188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51223" name="그림 51222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2915684" y="5171103"/>
            <a:ext cx="4136301" cy="1201528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</p:pic>
      <p:sp>
        <p:nvSpPr>
          <p:cNvPr id="51224" name="TextBox 51223"/>
          <p:cNvSpPr txBox="1"/>
          <p:nvPr/>
        </p:nvSpPr>
        <p:spPr>
          <a:xfrm>
            <a:off x="5652082" y="3204595"/>
            <a:ext cx="431692" cy="215846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25" name="TextBox 51224"/>
          <p:cNvSpPr txBox="1"/>
          <p:nvPr/>
        </p:nvSpPr>
        <p:spPr>
          <a:xfrm>
            <a:off x="1258685" y="2023720"/>
            <a:ext cx="245987" cy="244424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26" name="TextBox 51225"/>
          <p:cNvSpPr txBox="1"/>
          <p:nvPr/>
        </p:nvSpPr>
        <p:spPr>
          <a:xfrm>
            <a:off x="2309394" y="2052242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27" name="TextBox 51226"/>
          <p:cNvSpPr txBox="1"/>
          <p:nvPr/>
        </p:nvSpPr>
        <p:spPr>
          <a:xfrm>
            <a:off x="5693331" y="1980852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28" name="TextBox 51227"/>
          <p:cNvSpPr txBox="1"/>
          <p:nvPr/>
        </p:nvSpPr>
        <p:spPr>
          <a:xfrm>
            <a:off x="3461690" y="2310957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29" name="TextBox 51228"/>
          <p:cNvSpPr txBox="1"/>
          <p:nvPr/>
        </p:nvSpPr>
        <p:spPr>
          <a:xfrm>
            <a:off x="3893439" y="2310957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30" name="TextBox 51229"/>
          <p:cNvSpPr txBox="1"/>
          <p:nvPr/>
        </p:nvSpPr>
        <p:spPr>
          <a:xfrm>
            <a:off x="1042782" y="3174398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31" name="TextBox 51230"/>
          <p:cNvSpPr txBox="1"/>
          <p:nvPr/>
        </p:nvSpPr>
        <p:spPr>
          <a:xfrm>
            <a:off x="5434617" y="3174398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32" name="TextBox 51231"/>
          <p:cNvSpPr txBox="1"/>
          <p:nvPr/>
        </p:nvSpPr>
        <p:spPr>
          <a:xfrm>
            <a:off x="6731369" y="4974290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36" name="TextBox 51235"/>
          <p:cNvSpPr txBox="1"/>
          <p:nvPr/>
        </p:nvSpPr>
        <p:spPr>
          <a:xfrm>
            <a:off x="7277377" y="2196698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37" name="TextBox 51236"/>
          <p:cNvSpPr txBox="1"/>
          <p:nvPr/>
        </p:nvSpPr>
        <p:spPr>
          <a:xfrm>
            <a:off x="7277377" y="2628447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38" name="TextBox 51237"/>
          <p:cNvSpPr txBox="1"/>
          <p:nvPr/>
        </p:nvSpPr>
        <p:spPr>
          <a:xfrm>
            <a:off x="7277377" y="3060140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39" name="TextBox 51238"/>
          <p:cNvSpPr txBox="1"/>
          <p:nvPr/>
        </p:nvSpPr>
        <p:spPr>
          <a:xfrm>
            <a:off x="7277377" y="3493451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40" name="TextBox 51239"/>
          <p:cNvSpPr txBox="1"/>
          <p:nvPr/>
        </p:nvSpPr>
        <p:spPr>
          <a:xfrm>
            <a:off x="7277377" y="4758444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41" name="TextBox 51240"/>
          <p:cNvSpPr txBox="1"/>
          <p:nvPr/>
        </p:nvSpPr>
        <p:spPr>
          <a:xfrm>
            <a:off x="7277377" y="5191755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42" name="TextBox 51241"/>
          <p:cNvSpPr txBox="1"/>
          <p:nvPr/>
        </p:nvSpPr>
        <p:spPr>
          <a:xfrm>
            <a:off x="7277377" y="4326751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TextBox 52227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2229" name="TextBox 52228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2230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마이페이지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52231" name="TextBox 52230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2232" name="타원 52231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52233" name="그림 52232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52234" name="그림 5223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52235" name="TextBox 52234"/>
          <p:cNvSpPr txBox="1"/>
          <p:nvPr/>
        </p:nvSpPr>
        <p:spPr>
          <a:xfrm>
            <a:off x="7521801" y="2382403"/>
            <a:ext cx="4056873" cy="36299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맛 찜 버튼을 누르면 로그인중인 유저가 찜 한 식당 리스트를 보여준다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현재 로그인중인 유저가 찜한 식당 리스트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식당의 상세정보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식당 메인사진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식당명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전화 번호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주소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분류명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태그명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지역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하트 모양 아이콘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찜 기능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2236" name="TextBox 52235"/>
          <p:cNvSpPr txBox="1"/>
          <p:nvPr/>
        </p:nvSpPr>
        <p:spPr>
          <a:xfrm>
            <a:off x="7234509" y="2557000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52237" name="그림 52236"/>
          <p:cNvPicPr>
            <a:picLocks noChangeAspect="1"/>
          </p:cNvPicPr>
          <p:nvPr/>
        </p:nvPicPr>
        <p:blipFill rotWithShape="1">
          <a:blip r:embed="rId5">
            <a:lum/>
          </a:blip>
          <a:srcRect l="2870" t="7930" r="2870" b="19500"/>
          <a:stretch>
            <a:fillRect/>
          </a:stretch>
        </p:blipFill>
        <p:spPr>
          <a:xfrm>
            <a:off x="1044401" y="1476094"/>
            <a:ext cx="5758358" cy="49679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52238" name="TextBox 52237"/>
          <p:cNvSpPr txBox="1"/>
          <p:nvPr/>
        </p:nvSpPr>
        <p:spPr>
          <a:xfrm>
            <a:off x="3995027" y="1764950"/>
            <a:ext cx="1799891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2239" name="TextBox 52238"/>
          <p:cNvSpPr txBox="1"/>
          <p:nvPr/>
        </p:nvSpPr>
        <p:spPr>
          <a:xfrm>
            <a:off x="2050679" y="1764950"/>
            <a:ext cx="1799891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2240" name="TextBox 52239"/>
          <p:cNvSpPr txBox="1"/>
          <p:nvPr/>
        </p:nvSpPr>
        <p:spPr>
          <a:xfrm>
            <a:off x="1907843" y="2125252"/>
            <a:ext cx="4031476" cy="4247378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2244" name="TextBox 52243"/>
          <p:cNvSpPr txBox="1"/>
          <p:nvPr/>
        </p:nvSpPr>
        <p:spPr>
          <a:xfrm>
            <a:off x="1979233" y="2196698"/>
            <a:ext cx="1296752" cy="1368199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2245" name="TextBox 52244"/>
          <p:cNvSpPr txBox="1"/>
          <p:nvPr/>
        </p:nvSpPr>
        <p:spPr>
          <a:xfrm>
            <a:off x="3058576" y="3060140"/>
            <a:ext cx="217409" cy="144455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2246" name="TextBox 52245"/>
          <p:cNvSpPr txBox="1"/>
          <p:nvPr/>
        </p:nvSpPr>
        <p:spPr>
          <a:xfrm>
            <a:off x="3606146" y="1518962"/>
            <a:ext cx="244424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2247" name="TextBox 52246"/>
          <p:cNvSpPr txBox="1"/>
          <p:nvPr/>
        </p:nvSpPr>
        <p:spPr>
          <a:xfrm>
            <a:off x="4037839" y="1518962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2248" name="TextBox 52247"/>
          <p:cNvSpPr txBox="1"/>
          <p:nvPr/>
        </p:nvSpPr>
        <p:spPr>
          <a:xfrm>
            <a:off x="5837731" y="2239566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52249" name="Group 1"/>
          <p:cNvGrpSpPr/>
          <p:nvPr/>
        </p:nvGrpSpPr>
        <p:grpSpPr>
          <a:xfrm>
            <a:off x="1906224" y="2153830"/>
            <a:ext cx="433311" cy="258714"/>
            <a:chOff x="1906224" y="2153830"/>
            <a:chExt cx="433311" cy="258714"/>
          </a:xfrm>
        </p:grpSpPr>
        <p:sp>
          <p:nvSpPr>
            <p:cNvPr id="52250" name="TextBox 52249"/>
            <p:cNvSpPr txBox="1"/>
            <p:nvPr/>
          </p:nvSpPr>
          <p:spPr>
            <a:xfrm>
              <a:off x="1944347" y="2166557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2251" name="TextBox 52250"/>
            <p:cNvSpPr txBox="1"/>
            <p:nvPr/>
          </p:nvSpPr>
          <p:spPr>
            <a:xfrm>
              <a:off x="1906224" y="2153830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2252" name="Group 2"/>
          <p:cNvGrpSpPr/>
          <p:nvPr/>
        </p:nvGrpSpPr>
        <p:grpSpPr>
          <a:xfrm>
            <a:off x="2842674" y="3018890"/>
            <a:ext cx="433311" cy="258714"/>
            <a:chOff x="2842674" y="3018890"/>
            <a:chExt cx="433311" cy="258714"/>
          </a:xfrm>
        </p:grpSpPr>
        <p:sp>
          <p:nvSpPr>
            <p:cNvPr id="52253" name="TextBox 52252"/>
            <p:cNvSpPr txBox="1"/>
            <p:nvPr/>
          </p:nvSpPr>
          <p:spPr>
            <a:xfrm>
              <a:off x="2880798" y="3031561"/>
              <a:ext cx="245987" cy="246043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2254" name="TextBox 52253"/>
            <p:cNvSpPr txBox="1"/>
            <p:nvPr/>
          </p:nvSpPr>
          <p:spPr>
            <a:xfrm>
              <a:off x="2842674" y="3018890"/>
              <a:ext cx="433311" cy="215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52255" name="TextBox 52254"/>
          <p:cNvSpPr txBox="1"/>
          <p:nvPr/>
        </p:nvSpPr>
        <p:spPr>
          <a:xfrm>
            <a:off x="7205930" y="3420442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52256" name="Group 3"/>
          <p:cNvGrpSpPr/>
          <p:nvPr/>
        </p:nvGrpSpPr>
        <p:grpSpPr>
          <a:xfrm>
            <a:off x="7163062" y="3853753"/>
            <a:ext cx="433311" cy="257095"/>
            <a:chOff x="7163062" y="3853753"/>
            <a:chExt cx="433311" cy="257095"/>
          </a:xfrm>
        </p:grpSpPr>
        <p:sp>
          <p:nvSpPr>
            <p:cNvPr id="52260" name="TextBox 52259"/>
            <p:cNvSpPr txBox="1"/>
            <p:nvPr/>
          </p:nvSpPr>
          <p:spPr>
            <a:xfrm>
              <a:off x="7201186" y="3864861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2261" name="TextBox 52260"/>
            <p:cNvSpPr txBox="1"/>
            <p:nvPr/>
          </p:nvSpPr>
          <p:spPr>
            <a:xfrm>
              <a:off x="7163062" y="3853753"/>
              <a:ext cx="433311" cy="2142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10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2262" name="Group 4"/>
          <p:cNvGrpSpPr/>
          <p:nvPr/>
        </p:nvGrpSpPr>
        <p:grpSpPr>
          <a:xfrm>
            <a:off x="7163062" y="5148887"/>
            <a:ext cx="433311" cy="258715"/>
            <a:chOff x="7163062" y="5148887"/>
            <a:chExt cx="433311" cy="258715"/>
          </a:xfrm>
        </p:grpSpPr>
        <p:sp>
          <p:nvSpPr>
            <p:cNvPr id="52263" name="TextBox 52262"/>
            <p:cNvSpPr txBox="1"/>
            <p:nvPr/>
          </p:nvSpPr>
          <p:spPr>
            <a:xfrm>
              <a:off x="7201186" y="5161614"/>
              <a:ext cx="245987" cy="245987"/>
            </a:xfrm>
            <a:prstGeom prst="rect">
              <a:avLst/>
            </a:prstGeom>
            <a:solidFill>
              <a:srgbClr val="ED7D31"/>
            </a:solidFill>
            <a:ln w="12726" cap="flat" cmpd="sng" algn="ctr">
              <a:solidFill>
                <a:srgbClr val="ED7D31"/>
              </a:solidFill>
              <a:prstDash val="solid"/>
              <a:miter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2264" name="TextBox 52263"/>
            <p:cNvSpPr txBox="1"/>
            <p:nvPr/>
          </p:nvSpPr>
          <p:spPr>
            <a:xfrm>
              <a:off x="7163062" y="5148887"/>
              <a:ext cx="433311" cy="2159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11</a:t>
              </a:r>
              <a:endParaRPr kumimoji="1" lang="ko-KR" altLang="en-US" sz="11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TextBox 53251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3253" name="TextBox 53252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3254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구현       구현페이지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-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회원정보변경페이지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53255" name="TextBox 53254"/>
          <p:cNvSpPr txBox="1"/>
          <p:nvPr/>
        </p:nvSpPr>
        <p:spPr>
          <a:xfrm>
            <a:off x="831681" y="1818925"/>
            <a:ext cx="10504188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3256" name="타원 53255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53257" name="그림 5325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53258" name="그림 53257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53259" name="TextBox 53258"/>
          <p:cNvSpPr txBox="1"/>
          <p:nvPr/>
        </p:nvSpPr>
        <p:spPr>
          <a:xfrm>
            <a:off x="7521801" y="2382403"/>
            <a:ext cx="4056873" cy="27633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유저가 변경할 정보를 입력하는 칸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DB 에서 현재 유저 정보를 미리 입력시켜둔다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아이디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,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닉네임은 변경 불가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회원수정 버튼을 클릭하면 유효성검사가 완료되었는지 확인 후 유저정보변경</a:t>
            </a: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53260" name="그림 53259"/>
          <p:cNvPicPr>
            <a:picLocks noChangeAspect="1"/>
          </p:cNvPicPr>
          <p:nvPr/>
        </p:nvPicPr>
        <p:blipFill rotWithShape="1">
          <a:blip r:embed="rId5">
            <a:lum/>
          </a:blip>
          <a:srcRect l="33880" r="32680" b="11090"/>
          <a:stretch>
            <a:fillRect/>
          </a:stretch>
        </p:blipFill>
        <p:spPr>
          <a:xfrm>
            <a:off x="2412544" y="1480894"/>
            <a:ext cx="3237918" cy="48901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53261" name="TextBox 53260"/>
          <p:cNvSpPr txBox="1"/>
          <p:nvPr/>
        </p:nvSpPr>
        <p:spPr>
          <a:xfrm>
            <a:off x="2626828" y="2772847"/>
            <a:ext cx="2664952" cy="273634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3262" name="TextBox 53261"/>
          <p:cNvSpPr txBox="1"/>
          <p:nvPr/>
        </p:nvSpPr>
        <p:spPr>
          <a:xfrm>
            <a:off x="2842674" y="5509189"/>
            <a:ext cx="2304649" cy="28729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3263" name="TextBox 53262"/>
          <p:cNvSpPr txBox="1"/>
          <p:nvPr/>
        </p:nvSpPr>
        <p:spPr>
          <a:xfrm>
            <a:off x="2842674" y="2988693"/>
            <a:ext cx="360302" cy="215902"/>
          </a:xfrm>
          <a:prstGeom prst="rect">
            <a:avLst/>
          </a:prstGeom>
          <a:noFill/>
          <a:ln w="38235" cap="flat" cmpd="sng" algn="ctr">
            <a:solidFill>
              <a:srgbClr val="699B37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3264" name="TextBox 53263"/>
          <p:cNvSpPr txBox="1"/>
          <p:nvPr/>
        </p:nvSpPr>
        <p:spPr>
          <a:xfrm>
            <a:off x="2596686" y="2598250"/>
            <a:ext cx="245987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3268" name="TextBox 53267"/>
          <p:cNvSpPr txBox="1"/>
          <p:nvPr/>
        </p:nvSpPr>
        <p:spPr>
          <a:xfrm>
            <a:off x="3131586" y="2887161"/>
            <a:ext cx="245987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3269" name="TextBox 53268"/>
          <p:cNvSpPr txBox="1"/>
          <p:nvPr/>
        </p:nvSpPr>
        <p:spPr>
          <a:xfrm>
            <a:off x="4972727" y="5653645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3270" name="TextBox 53269"/>
          <p:cNvSpPr txBox="1"/>
          <p:nvPr/>
        </p:nvSpPr>
        <p:spPr>
          <a:xfrm>
            <a:off x="7236072" y="2557000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3271" name="TextBox 53270"/>
          <p:cNvSpPr txBox="1"/>
          <p:nvPr/>
        </p:nvSpPr>
        <p:spPr>
          <a:xfrm>
            <a:off x="7236072" y="2988693"/>
            <a:ext cx="246043" cy="246043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3272" name="TextBox 53271"/>
          <p:cNvSpPr txBox="1"/>
          <p:nvPr/>
        </p:nvSpPr>
        <p:spPr>
          <a:xfrm>
            <a:off x="7236072" y="3823611"/>
            <a:ext cx="246043" cy="245987"/>
          </a:xfrm>
          <a:prstGeom prst="rect">
            <a:avLst/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1" lang="ko-KR" altLang="en-US" sz="11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TextBox 54275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4277" name="TextBox 54276"/>
          <p:cNvSpPr txBox="1"/>
          <p:nvPr/>
        </p:nvSpPr>
        <p:spPr>
          <a:xfrm>
            <a:off x="603164" y="358683"/>
            <a:ext cx="10961222" cy="621712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4278" name="제목 1"/>
          <p:cNvSpPr>
            <a:spLocks noGrp="1"/>
          </p:cNvSpPr>
          <p:nvPr>
            <p:ph type="title"/>
          </p:nvPr>
        </p:nvSpPr>
        <p:spPr>
          <a:xfrm>
            <a:off x="482486" y="426948"/>
            <a:ext cx="198877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  소감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54279" name="TextBox 54278"/>
          <p:cNvSpPr txBox="1"/>
          <p:nvPr/>
        </p:nvSpPr>
        <p:spPr>
          <a:xfrm>
            <a:off x="1336439" y="1850685"/>
            <a:ext cx="1134826" cy="11078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66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🧒</a:t>
            </a:r>
            <a:endParaRPr kumimoji="1" lang="ko-KR" altLang="en-US" sz="66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280" name="TextBox 54279"/>
          <p:cNvSpPr txBox="1"/>
          <p:nvPr/>
        </p:nvSpPr>
        <p:spPr>
          <a:xfrm>
            <a:off x="6813868" y="1850685"/>
            <a:ext cx="1133319" cy="11078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66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🧑</a:t>
            </a:r>
            <a:endParaRPr kumimoji="1" lang="ko-KR" altLang="en-US" sz="66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281" name="TextBox 54280"/>
          <p:cNvSpPr txBox="1"/>
          <p:nvPr/>
        </p:nvSpPr>
        <p:spPr>
          <a:xfrm>
            <a:off x="1090395" y="3272804"/>
            <a:ext cx="2087184" cy="24570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팀프로젝트를 하며 부족한 부분을 많이 알게되었고 그 부분을 채우기 위해 더 공부하게되고 동시에 다양한 방법을 찾아 적용해보며 많이 성장하는 경험이 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된거같습니다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팀원들 덕분에 도움도 많이 받으며 재밌게 했던거같습니다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kumimoji="1" lang="ko-KR" altLang="en-US" sz="1400" b="0" i="0">
              <a:solidFill>
                <a:srgbClr val="000000">
                  <a:alpha val="100000"/>
                </a:srgbClr>
              </a:solidFill>
              <a:latin typeface="바탕"/>
              <a:ea typeface="맑은 고딕"/>
            </a:endParaRPr>
          </a:p>
        </p:txBody>
      </p:sp>
      <p:sp>
        <p:nvSpPr>
          <p:cNvPr id="54282" name="왼쪽 중괄호 54281"/>
          <p:cNvSpPr/>
          <p:nvPr/>
        </p:nvSpPr>
        <p:spPr>
          <a:xfrm rot="5400000">
            <a:off x="4370400" y="-1305516"/>
            <a:ext cx="666572" cy="5477541"/>
          </a:xfrm>
          <a:prstGeom prst="leftBrace">
            <a:avLst>
              <a:gd name="adj1" fmla="val 8333"/>
              <a:gd name="adj2" fmla="val 50000"/>
            </a:avLst>
          </a:prstGeom>
          <a:noFill/>
          <a:ln w="6363" cap="flat" cmpd="sng" algn="ctr">
            <a:solidFill>
              <a:srgbClr val="4472C4"/>
            </a:solidFill>
            <a:prstDash val="solid"/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4283" name="왼쪽 중괄호 54282"/>
          <p:cNvSpPr/>
          <p:nvPr/>
        </p:nvSpPr>
        <p:spPr>
          <a:xfrm rot="5400000">
            <a:off x="9808199" y="986407"/>
            <a:ext cx="666572" cy="1033349"/>
          </a:xfrm>
          <a:prstGeom prst="leftBrace">
            <a:avLst>
              <a:gd name="adj1" fmla="val 8333"/>
              <a:gd name="adj2" fmla="val 50000"/>
            </a:avLst>
          </a:prstGeom>
          <a:noFill/>
          <a:ln w="6363" cap="flat" cmpd="sng" algn="ctr">
            <a:solidFill>
              <a:srgbClr val="4472C4"/>
            </a:solidFill>
            <a:prstDash val="solid"/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4284" name="TextBox 54283"/>
          <p:cNvSpPr txBox="1"/>
          <p:nvPr/>
        </p:nvSpPr>
        <p:spPr>
          <a:xfrm>
            <a:off x="3855316" y="450782"/>
            <a:ext cx="1984033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6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FRONT</a:t>
            </a:r>
            <a:endParaRPr kumimoji="1" lang="ko-KR" altLang="en-US" sz="36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285" name="TextBox 54284"/>
          <p:cNvSpPr txBox="1"/>
          <p:nvPr/>
        </p:nvSpPr>
        <p:spPr>
          <a:xfrm>
            <a:off x="9408992" y="522172"/>
            <a:ext cx="1463423" cy="646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6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BACK</a:t>
            </a:r>
            <a:endParaRPr kumimoji="1" lang="ko-KR" altLang="en-US" sz="36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286" name="TextBox 54285"/>
          <p:cNvSpPr txBox="1"/>
          <p:nvPr/>
        </p:nvSpPr>
        <p:spPr>
          <a:xfrm>
            <a:off x="6305984" y="3277604"/>
            <a:ext cx="2401437" cy="22728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팀 프로젝트는 처음이여서 걱정을 했으나 서로 도와가면서 나아가니 완성할 수 있었습니다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어려운 점도 있었지만 해결하고 구현까지 한다는 점이 뜻깊었습니다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팀원 간 소통이 굉장히 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중요하고 많은 점을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배운 프로젝트였습니다</a:t>
            </a:r>
            <a:r>
              <a:rPr kumimoji="1" lang="ko-KR" altLang="en-US" sz="16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kumimoji="1" lang="ko-KR" altLang="en-US" sz="1600" b="0" i="0">
              <a:solidFill>
                <a:srgbClr val="000000">
                  <a:alpha val="100000"/>
                </a:srgbClr>
              </a:solidFill>
              <a:latin typeface="바탕"/>
              <a:ea typeface="맑은 고딕"/>
            </a:endParaRPr>
          </a:p>
        </p:txBody>
      </p:sp>
      <p:sp>
        <p:nvSpPr>
          <p:cNvPr id="54287" name="TextBox 54286"/>
          <p:cNvSpPr txBox="1"/>
          <p:nvPr/>
        </p:nvSpPr>
        <p:spPr>
          <a:xfrm>
            <a:off x="1495128" y="2890287"/>
            <a:ext cx="941250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성준혁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288" name="TextBox 54287"/>
          <p:cNvSpPr txBox="1"/>
          <p:nvPr/>
        </p:nvSpPr>
        <p:spPr>
          <a:xfrm>
            <a:off x="4282320" y="2891906"/>
            <a:ext cx="936450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송해성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292" name="TextBox 54291"/>
          <p:cNvSpPr txBox="1"/>
          <p:nvPr/>
        </p:nvSpPr>
        <p:spPr>
          <a:xfrm>
            <a:off x="6986902" y="2891906"/>
            <a:ext cx="941195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김민기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293" name="TextBox 54292"/>
          <p:cNvSpPr txBox="1"/>
          <p:nvPr/>
        </p:nvSpPr>
        <p:spPr>
          <a:xfrm>
            <a:off x="9747079" y="2936336"/>
            <a:ext cx="939632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이도희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4294" name="TextBox 54293"/>
          <p:cNvSpPr txBox="1"/>
          <p:nvPr/>
        </p:nvSpPr>
        <p:spPr>
          <a:xfrm>
            <a:off x="3679156" y="3306183"/>
            <a:ext cx="2082440" cy="28871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처음에 팀에 사람이 적어서 걱정이 많았지만 서로 소통하고 조율해가면서 프로젝트를 좋은 분위기 속에서 원활하게 마칠 수 있어서 팀원들에게 정말 감사하고 프로젝트를 만들면서 많은 오류들을 만나고 오류를 해결하면서 많은 공부가 되었고 부족한 부분을 채울수 있어서 정말 뜻 깊은 시간이였습니다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</a:rPr>
              <a:t>.</a:t>
            </a:r>
            <a:endParaRPr kumimoji="1" lang="ko-KR" altLang="en-US" sz="1400" b="0" i="0">
              <a:solidFill>
                <a:srgbClr val="000000">
                  <a:alpha val="100000"/>
                </a:srgbClr>
              </a:solidFill>
              <a:latin typeface="바탕"/>
              <a:ea typeface="맑은 고딕"/>
            </a:endParaRPr>
          </a:p>
        </p:txBody>
      </p:sp>
      <p:pic>
        <p:nvPicPr>
          <p:cNvPr id="54295" name="그림 54294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474531" y="1857048"/>
            <a:ext cx="899945" cy="9157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54296" name="그림 54295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283883" y="1849122"/>
            <a:ext cx="899945" cy="9237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54297" name="그림 54296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983720" y="1909405"/>
            <a:ext cx="899945" cy="931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54298" name="그림 54297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9683559" y="1838015"/>
            <a:ext cx="899945" cy="8634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54299" name="TextBox 54298"/>
          <p:cNvSpPr txBox="1"/>
          <p:nvPr/>
        </p:nvSpPr>
        <p:spPr>
          <a:xfrm>
            <a:off x="9036883" y="3277169"/>
            <a:ext cx="2376890" cy="31691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이번 프로젝트를 진행하면서 데이터를 직접 다뤄보고 자료의 흐름을 이해하면서 스스로 성장할 수 있는 기회가 되었습니다.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많이 미숙했지만 믿고 기다려준 팀원분들 덕분에 무사히 마칠 수 있었습니다</a:t>
            </a:r>
            <a:r>
              <a:rPr kumimoji="1" lang="en-US" altLang="ko-KR" sz="14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앞으로의 프로젝트에서는 이번 경험을 바탕으로 더 다양하고 발전된 기능들을 구현하여 더욱 완성도 높은 프로젝트를 완성시키고 싶습니다.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1755461" y="1818925"/>
            <a:ext cx="1853867" cy="3814067"/>
          </a:xfrm>
          <a:prstGeom prst="rect">
            <a:avLst/>
          </a:prstGeom>
          <a:solidFill>
            <a:srgbClr val="FFFFFF"/>
          </a:solidFill>
          <a:ln w="12726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1" name="TextBox 9220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TextBox 9221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3" name="제목 1"/>
          <p:cNvSpPr>
            <a:spLocks noGrp="1"/>
          </p:cNvSpPr>
          <p:nvPr>
            <p:ph type="title"/>
          </p:nvPr>
        </p:nvSpPr>
        <p:spPr>
          <a:xfrm>
            <a:off x="831681" y="674554"/>
            <a:ext cx="10504188" cy="69046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개요</a:t>
            </a:r>
            <a:r>
              <a:rPr kumimoji="0" lang="ko-KR" altLang="en-US" sz="44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       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주제 선정 이유 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9224" name="타원 9223"/>
          <p:cNvSpPr/>
          <p:nvPr/>
        </p:nvSpPr>
        <p:spPr>
          <a:xfrm>
            <a:off x="2802988" y="747564"/>
            <a:ext cx="488905" cy="490468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9225" name="그림 9224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720291" y="1533251"/>
            <a:ext cx="5542568" cy="40997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6" name="TextBox 9225"/>
          <p:cNvSpPr txBox="1"/>
          <p:nvPr/>
        </p:nvSpPr>
        <p:spPr>
          <a:xfrm>
            <a:off x="1111047" y="2025282"/>
            <a:ext cx="4431464" cy="3380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강남구 지역의 많은 식당으로 인한 가게선택의 어려움</a:t>
            </a:r>
          </a:p>
          <a:p>
            <a:pPr marL="0" lvl="0" indent="0" algn="l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강남구 지역의 많은 식당 정보를 보기 쉽게 제공하는 서비스</a:t>
            </a:r>
          </a:p>
          <a:p>
            <a:pPr marL="0" lvl="0" indent="0" algn="l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  <a:p>
            <a:pPr marL="0" lvl="0" indent="0" algn="l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메뉴 선정 시 메뉴 선정 고민을 해결하고 보다 쉽게 메뉴 선택을 위한 서비스 제공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9227" name="그림 9226" descr="배지 단색으로 채워진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25379" y="3450583"/>
            <a:ext cx="557114" cy="5571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228" name="그림 9227" descr="배지 3 단색으로 채워진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31686" y="4667963"/>
            <a:ext cx="550807" cy="5460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229" name="그림 9228" descr="배지 1 단색으로 채워진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633305" y="2195135"/>
            <a:ext cx="544388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230" name="그림 9229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07877" y="62537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231" name="그림 9230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Box 10243"/>
          <p:cNvSpPr txBox="1"/>
          <p:nvPr/>
        </p:nvSpPr>
        <p:spPr>
          <a:xfrm>
            <a:off x="1755461" y="1818925"/>
            <a:ext cx="1853867" cy="3814067"/>
          </a:xfrm>
          <a:prstGeom prst="rect">
            <a:avLst/>
          </a:prstGeom>
          <a:solidFill>
            <a:srgbClr val="FFFFFF"/>
          </a:solidFill>
          <a:ln w="12726" cap="flat" cmpd="sng" algn="ctr">
            <a:solidFill>
              <a:srgbClr val="FFFFFF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0245" name="TextBox 10244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0246" name="TextBox 10245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0247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개요       차별성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10248" name="타원 10247"/>
          <p:cNvSpPr/>
          <p:nvPr/>
        </p:nvSpPr>
        <p:spPr>
          <a:xfrm>
            <a:off x="2614157" y="761853"/>
            <a:ext cx="488849" cy="488849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0249" name="그림 10248" descr="텍스트, 스크린샷, 소프트웨어, 폰트이(가) 표시된 사진  자동 생성된 설명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290132" y="1577682"/>
            <a:ext cx="4671144" cy="3442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250" name="그림 10249" descr="텍스트, 요리, 식사, 음식이(가) 표시된 사진  자동 생성된 설명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01508" y="1531632"/>
            <a:ext cx="4850542" cy="3442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51" name="TextBox 10250"/>
          <p:cNvSpPr txBox="1"/>
          <p:nvPr/>
        </p:nvSpPr>
        <p:spPr>
          <a:xfrm>
            <a:off x="901508" y="5369534"/>
            <a:ext cx="4753699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-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식신은 분류별 선택이 불가능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10252" name="TextBox 10251"/>
          <p:cNvSpPr txBox="1"/>
          <p:nvPr/>
        </p:nvSpPr>
        <p:spPr>
          <a:xfrm>
            <a:off x="6083775" y="5369534"/>
            <a:ext cx="5033066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-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블루리본 서베이는 사진이 없어 보기 어려움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10253" name="그림 10252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707877" y="62537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254" name="그림 10253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Box 11267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1269" name="TextBox 11268"/>
          <p:cNvSpPr txBox="1"/>
          <p:nvPr/>
        </p:nvSpPr>
        <p:spPr>
          <a:xfrm>
            <a:off x="607908" y="350757"/>
            <a:ext cx="10959659" cy="62155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1270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개요       벤치마킹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(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다이닝코드</a:t>
            </a: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HY울릉도B"/>
                <a:sym typeface="Arial"/>
              </a:rPr>
              <a:t>)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Arial"/>
              <a:ea typeface="HY울릉도B"/>
              <a:sym typeface="Arial"/>
            </a:endParaRPr>
          </a:p>
        </p:txBody>
      </p:sp>
      <p:sp>
        <p:nvSpPr>
          <p:cNvPr id="11271" name="타원 11270"/>
          <p:cNvSpPr/>
          <p:nvPr/>
        </p:nvSpPr>
        <p:spPr>
          <a:xfrm>
            <a:off x="2614157" y="777705"/>
            <a:ext cx="488849" cy="488905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1272" name="그림 11271" descr="텍스트, 스크린샷, 음식이(가) 표시된 사진  자동 생성된 설명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71392" y="1580863"/>
            <a:ext cx="5245731" cy="40410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1273" name="TextBox 11272"/>
          <p:cNvSpPr txBox="1"/>
          <p:nvPr/>
        </p:nvSpPr>
        <p:spPr>
          <a:xfrm>
            <a:off x="6477399" y="1693559"/>
            <a:ext cx="5082241" cy="33791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-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깔끔한 웹 디자인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-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사진이 많아 직관적으로 식당 정보 확인 가능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-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상세페이지에 식당정보가 자세히 나와있어 정보확인이 용이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</a:p>
          <a:p>
            <a:pPr marL="0" lvl="0" indent="0" algn="l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-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 검색페이지에 카테고리가 있어 자세히 검색 가능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.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바탕"/>
              <a:ea typeface="HY울릉도B"/>
            </a:endParaRPr>
          </a:p>
        </p:txBody>
      </p:sp>
      <p:pic>
        <p:nvPicPr>
          <p:cNvPr id="11274" name="그림 1127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07877" y="62537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1275" name="그림 11274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Box 12291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2293" name="그림 12292" descr="음식, 소고기, 스테이크, 적색육이(가) 표시된 사진  자동 생성된 설명"/>
          <p:cNvPicPr>
            <a:picLocks noChangeAspect="1"/>
          </p:cNvPicPr>
          <p:nvPr/>
        </p:nvPicPr>
        <p:blipFill rotWithShape="1">
          <a:blip r:embed="rId2">
            <a:lum/>
          </a:blip>
          <a:srcRect l="190" t="9090" r="22250"/>
          <a:stretch>
            <a:fillRect/>
          </a:stretch>
        </p:blipFill>
        <p:spPr>
          <a:xfrm>
            <a:off x="3517285" y="0"/>
            <a:ext cx="8655009" cy="6845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2294" name="TextBox 12293"/>
          <p:cNvSpPr txBox="1"/>
          <p:nvPr/>
        </p:nvSpPr>
        <p:spPr>
          <a:xfrm>
            <a:off x="0" y="0"/>
            <a:ext cx="9743897" cy="6845628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2295" name="제목 1"/>
          <p:cNvSpPr>
            <a:spLocks noGrp="1"/>
          </p:cNvSpPr>
          <p:nvPr>
            <p:ph type="title"/>
          </p:nvPr>
        </p:nvSpPr>
        <p:spPr>
          <a:xfrm>
            <a:off x="869804" y="3199795"/>
            <a:ext cx="3485525" cy="879349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lvl="0" indent="0" algn="l" rtl="0" eaLnBrk="1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5400" b="0" i="0" baseline="0">
                <a:solidFill>
                  <a:srgbClr val="000000">
                    <a:alpha val="100000"/>
                  </a:srgbClr>
                </a:solidFill>
                <a:latin typeface="한컴 솔잎 B"/>
                <a:ea typeface="한컴 솔잎 B"/>
                <a:sym typeface="Arial"/>
              </a:rPr>
              <a:t>CH</a:t>
            </a:r>
            <a:r>
              <a:rPr kumimoji="0" lang="ko-KR" altLang="en-US" sz="54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한컴 솔잎 B"/>
                <a:sym typeface="Arial"/>
              </a:rPr>
              <a:t>.</a:t>
            </a:r>
            <a:r>
              <a:rPr kumimoji="0" lang="ko-KR" altLang="en-US" sz="5400" b="0" i="0" baseline="0">
                <a:solidFill>
                  <a:srgbClr val="000000">
                    <a:alpha val="100000"/>
                  </a:srgbClr>
                </a:solidFill>
                <a:latin typeface="한컴 솔잎 B"/>
                <a:ea typeface="한컴 솔잎 B"/>
                <a:sym typeface="Arial"/>
              </a:rPr>
              <a:t>2 기획 </a:t>
            </a:r>
            <a:endParaRPr kumimoji="0" lang="ko-KR" altLang="en-US" sz="5400" b="0" i="0">
              <a:solidFill>
                <a:srgbClr val="000000">
                  <a:alpha val="100000"/>
                </a:srgbClr>
              </a:solidFill>
              <a:latin typeface="한컴 솔잎 B"/>
              <a:ea typeface="한컴 솔잎 B"/>
              <a:sym typeface="Arial"/>
            </a:endParaRPr>
          </a:p>
        </p:txBody>
      </p:sp>
      <p:sp>
        <p:nvSpPr>
          <p:cNvPr id="12296" name="TextBox 12295"/>
          <p:cNvSpPr txBox="1"/>
          <p:nvPr/>
        </p:nvSpPr>
        <p:spPr>
          <a:xfrm rot="5400000">
            <a:off x="756271" y="343668"/>
            <a:ext cx="146074" cy="703077"/>
          </a:xfrm>
          <a:prstGeom prst="rect">
            <a:avLst/>
          </a:prstGeom>
          <a:solidFill>
            <a:srgbClr val="ED7D31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2297" name="TextBox 12296"/>
          <p:cNvSpPr txBox="1"/>
          <p:nvPr/>
        </p:nvSpPr>
        <p:spPr>
          <a:xfrm>
            <a:off x="474560" y="4539416"/>
            <a:ext cx="3977556" cy="19033"/>
          </a:xfrm>
          <a:prstGeom prst="rect">
            <a:avLst/>
          </a:prstGeom>
          <a:solidFill>
            <a:srgbClr val="D5D5D5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2298" name="그림 12297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68253" y="2733160"/>
            <a:ext cx="725348" cy="7952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2299" name="그림 12298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3914036" y="3709297"/>
            <a:ext cx="725404" cy="7952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0" y="0"/>
            <a:ext cx="12172294" cy="6845628"/>
          </a:xfrm>
          <a:prstGeom prst="rect">
            <a:avLst/>
          </a:prstGeom>
          <a:solidFill>
            <a:srgbClr val="000000">
              <a:alpha val="50000"/>
            </a:srgbClr>
          </a:solidFill>
          <a:ln w="12726" cap="flat" cmpd="sng" algn="ctr">
            <a:solidFill>
              <a:srgbClr val="1C3052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603164" y="358683"/>
            <a:ext cx="10961222" cy="621712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3318" name="제목 1"/>
          <p:cNvSpPr>
            <a:spLocks noGrp="1"/>
          </p:cNvSpPr>
          <p:nvPr>
            <p:ph type="title"/>
          </p:nvPr>
        </p:nvSpPr>
        <p:spPr>
          <a:xfrm>
            <a:off x="831681" y="693588"/>
            <a:ext cx="10504188" cy="64285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  <a:sym typeface="Arial"/>
              </a:rPr>
              <a:t>기획       역할분담     </a:t>
            </a:r>
            <a:endParaRPr kumimoji="0" lang="ko-KR" altLang="en-US" sz="40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  <a:sym typeface="Arial"/>
            </a:endParaRPr>
          </a:p>
        </p:txBody>
      </p:sp>
      <p:sp>
        <p:nvSpPr>
          <p:cNvPr id="13319" name="타원 13318"/>
          <p:cNvSpPr/>
          <p:nvPr/>
        </p:nvSpPr>
        <p:spPr>
          <a:xfrm>
            <a:off x="2614157" y="774579"/>
            <a:ext cx="488849" cy="488849"/>
          </a:xfrm>
          <a:prstGeom prst="ellipse">
            <a:avLst/>
          </a:prstGeom>
          <a:noFill/>
          <a:ln w="38569" cap="flat" cmpd="sng" algn="ctr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3320" name="양쪽 중괄호 13319"/>
          <p:cNvSpPr/>
          <p:nvPr/>
        </p:nvSpPr>
        <p:spPr>
          <a:xfrm>
            <a:off x="820573" y="3747420"/>
            <a:ext cx="2577653" cy="2557000"/>
          </a:xfrm>
          <a:prstGeom prst="bracePair">
            <a:avLst>
              <a:gd name="adj" fmla="val 8333"/>
            </a:avLst>
          </a:prstGeom>
          <a:noFill/>
          <a:ln w="6363" cap="flat" cmpd="sng" algn="ctr">
            <a:solidFill>
              <a:srgbClr val="4472C4"/>
            </a:solidFill>
            <a:prstDash val="solid"/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3321" name="양쪽 중괄호 13320"/>
          <p:cNvSpPr/>
          <p:nvPr/>
        </p:nvSpPr>
        <p:spPr>
          <a:xfrm>
            <a:off x="3496633" y="3747420"/>
            <a:ext cx="2572852" cy="2557000"/>
          </a:xfrm>
          <a:prstGeom prst="bracePair">
            <a:avLst>
              <a:gd name="adj" fmla="val 8333"/>
            </a:avLst>
          </a:prstGeom>
          <a:noFill/>
          <a:ln w="6363" cap="flat" cmpd="sng" algn="ctr">
            <a:solidFill>
              <a:srgbClr val="4472C4"/>
            </a:solidFill>
            <a:prstDash val="solid"/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3322" name="양쪽 중괄호 13321"/>
          <p:cNvSpPr/>
          <p:nvPr/>
        </p:nvSpPr>
        <p:spPr>
          <a:xfrm>
            <a:off x="6158347" y="3747420"/>
            <a:ext cx="2579272" cy="2557000"/>
          </a:xfrm>
          <a:prstGeom prst="bracePair">
            <a:avLst>
              <a:gd name="adj" fmla="val 8333"/>
            </a:avLst>
          </a:prstGeom>
          <a:noFill/>
          <a:ln w="6363" cap="flat" cmpd="sng" algn="ctr">
            <a:solidFill>
              <a:srgbClr val="4472C4"/>
            </a:solidFill>
            <a:prstDash val="solid"/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3323" name="양쪽 중괄호 13322"/>
          <p:cNvSpPr/>
          <p:nvPr/>
        </p:nvSpPr>
        <p:spPr>
          <a:xfrm>
            <a:off x="8837588" y="3747420"/>
            <a:ext cx="2574471" cy="2557000"/>
          </a:xfrm>
          <a:prstGeom prst="bracePair">
            <a:avLst>
              <a:gd name="adj" fmla="val 8333"/>
            </a:avLst>
          </a:prstGeom>
          <a:noFill/>
          <a:ln w="6363" cap="flat" cmpd="sng" algn="ctr">
            <a:solidFill>
              <a:srgbClr val="4472C4"/>
            </a:solidFill>
            <a:prstDash val="solid"/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3324" name="TextBox 13323"/>
          <p:cNvSpPr txBox="1"/>
          <p:nvPr/>
        </p:nvSpPr>
        <p:spPr>
          <a:xfrm>
            <a:off x="1336439" y="3810885"/>
            <a:ext cx="1590352" cy="22808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헤더</a:t>
            </a:r>
            <a:r>
              <a:rPr kumimoji="1" lang="ko-KR" altLang="en-US" sz="16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HY울릉도B"/>
              </a:rPr>
              <a:t>&amp;</a:t>
            </a:r>
            <a:r>
              <a:rPr kumimoji="1" lang="ko-KR" altLang="en-US" sz="16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푸터</a:t>
            </a: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검색페이지</a:t>
            </a: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로그인페이지 마이페이지</a:t>
            </a: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반응형페이지</a:t>
            </a: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ppt제작</a:t>
            </a:r>
            <a:endParaRPr kumimoji="1" lang="ko-KR" altLang="en-US" sz="16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13325" name="TextBox 13324"/>
          <p:cNvSpPr txBox="1"/>
          <p:nvPr/>
        </p:nvSpPr>
        <p:spPr>
          <a:xfrm>
            <a:off x="3706884" y="3747420"/>
            <a:ext cx="2110250" cy="15443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메인페이지 </a:t>
            </a: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회원가입페이지 </a:t>
            </a: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회원정보수정페이지 </a:t>
            </a: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반응형페이지</a:t>
            </a:r>
            <a:endParaRPr kumimoji="1" lang="ko-KR" altLang="en-US" sz="16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13326" name="TextBox 13325"/>
          <p:cNvSpPr txBox="1"/>
          <p:nvPr/>
        </p:nvSpPr>
        <p:spPr>
          <a:xfrm>
            <a:off x="6493252" y="3704553"/>
            <a:ext cx="1872956" cy="15491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상세페이지</a:t>
            </a: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테마페이지</a:t>
            </a: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반응형페이지 </a:t>
            </a: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일정 정리 및 기록</a:t>
            </a:r>
            <a:endParaRPr kumimoji="1" lang="ko-KR" altLang="en-US" sz="16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13327" name="그림 1332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3102" y="596800"/>
            <a:ext cx="342887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28" name="그림 13327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22107" y="892019"/>
            <a:ext cx="342831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3332" name="TextBox 13331"/>
          <p:cNvSpPr txBox="1"/>
          <p:nvPr/>
        </p:nvSpPr>
        <p:spPr>
          <a:xfrm>
            <a:off x="9177238" y="3668048"/>
            <a:ext cx="1869719" cy="2558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DB 설계</a:t>
            </a: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ERD 제작</a:t>
            </a: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유스케이스 제작</a:t>
            </a: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JSP변환</a:t>
            </a:r>
          </a:p>
          <a:p>
            <a:pPr marL="0" lvl="0" indent="0" algn="ctr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전페이지 DB</a:t>
            </a:r>
            <a:endParaRPr kumimoji="1" lang="ko-KR" altLang="en-US" sz="16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pic>
        <p:nvPicPr>
          <p:cNvPr id="13333" name="그림 13332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618931" y="1890372"/>
            <a:ext cx="1080906" cy="10983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34" name="그림 13333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4283883" y="1880827"/>
            <a:ext cx="1079287" cy="11078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35" name="그림 13334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947216" y="1909405"/>
            <a:ext cx="1079287" cy="11174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36" name="그림 13335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9539159" y="1909405"/>
            <a:ext cx="1080850" cy="10348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3337" name="TextBox 13336"/>
          <p:cNvSpPr txBox="1"/>
          <p:nvPr/>
        </p:nvSpPr>
        <p:spPr>
          <a:xfrm>
            <a:off x="1685633" y="3061702"/>
            <a:ext cx="941195" cy="3682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성준혁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13338" name="TextBox 13337"/>
          <p:cNvSpPr txBox="1"/>
          <p:nvPr/>
        </p:nvSpPr>
        <p:spPr>
          <a:xfrm>
            <a:off x="4355329" y="3060140"/>
            <a:ext cx="938013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송해성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13339" name="TextBox 13338"/>
          <p:cNvSpPr txBox="1"/>
          <p:nvPr/>
        </p:nvSpPr>
        <p:spPr>
          <a:xfrm>
            <a:off x="7020225" y="3060140"/>
            <a:ext cx="939632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김민기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  <p:sp>
        <p:nvSpPr>
          <p:cNvPr id="13340" name="TextBox 13339"/>
          <p:cNvSpPr txBox="1"/>
          <p:nvPr/>
        </p:nvSpPr>
        <p:spPr>
          <a:xfrm>
            <a:off x="9683559" y="3060140"/>
            <a:ext cx="941250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울릉도B"/>
                <a:ea typeface="HY울릉도B"/>
              </a:rPr>
              <a:t>이도희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HY울릉도B"/>
              <a:ea typeface="HY울릉도B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2223</Words>
  <Application>Microsoft Office PowerPoint</Application>
  <PresentationFormat>사용자 지정</PresentationFormat>
  <Paragraphs>764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49</vt:i4>
      </vt:variant>
    </vt:vector>
  </HeadingPairs>
  <TitlesOfParts>
    <vt:vector size="60" baseType="lpstr">
      <vt:lpstr>HNC_GO_B_HINT_GS</vt:lpstr>
      <vt:lpstr>HY울릉도B</vt:lpstr>
      <vt:lpstr>맑은 고딕</vt:lpstr>
      <vt:lpstr>바탕</vt:lpstr>
      <vt:lpstr>한컴 솔잎 B</vt:lpstr>
      <vt:lpstr>함초롬돋움</vt:lpstr>
      <vt:lpstr>Aldhabi</vt:lpstr>
      <vt:lpstr>Arial</vt:lpstr>
      <vt:lpstr/>
      <vt:lpstr/>
      <vt:lpstr/>
      <vt:lpstr>PowerPoint 프레젠테이션</vt:lpstr>
      <vt:lpstr>목차 contents</vt:lpstr>
      <vt:lpstr>FOCHO의 의미 </vt:lpstr>
      <vt:lpstr>CH.1 개요  </vt:lpstr>
      <vt:lpstr>개요       주제 선정 이유 </vt:lpstr>
      <vt:lpstr>개요       차별성</vt:lpstr>
      <vt:lpstr>개요       벤치마킹(다이닝코드)</vt:lpstr>
      <vt:lpstr>CH.2 기획 </vt:lpstr>
      <vt:lpstr>기획       역할분담     </vt:lpstr>
      <vt:lpstr>기획       일정관리     </vt:lpstr>
      <vt:lpstr>기획       스토리보드 - 회원가입 페이지</vt:lpstr>
      <vt:lpstr>기획       스토리보드 - 로그인페이지</vt:lpstr>
      <vt:lpstr>기획       스토리보드 - 메인페이지</vt:lpstr>
      <vt:lpstr>기획       스토리보드 - 메인페이지</vt:lpstr>
      <vt:lpstr>기획       스토리보드 - 메인페이지</vt:lpstr>
      <vt:lpstr>기획       스토리보드 - 분류페이지</vt:lpstr>
      <vt:lpstr>기획       스토리보드 - 검색페이지</vt:lpstr>
      <vt:lpstr>기획       스토리보드 - 상세페이지</vt:lpstr>
      <vt:lpstr>기획       스토리보드 - 상세페이지</vt:lpstr>
      <vt:lpstr>기획       스토리보드 - 상세페이지</vt:lpstr>
      <vt:lpstr>기획       스토리보드 - 상세페이지</vt:lpstr>
      <vt:lpstr>기획       스토리보드 - 마이페이지</vt:lpstr>
      <vt:lpstr>기획       스토리보드 - 마이페이지</vt:lpstr>
      <vt:lpstr>기획       스토리보드 - 회원정보수정페이지</vt:lpstr>
      <vt:lpstr>기획      요구사항 정의서</vt:lpstr>
      <vt:lpstr>PowerPoint 프레젠테이션</vt:lpstr>
      <vt:lpstr>설계      ERD</vt:lpstr>
      <vt:lpstr>설계      유스케이스</vt:lpstr>
      <vt:lpstr>설계       개발환경</vt:lpstr>
      <vt:lpstr>PowerPoint 프레젠테이션</vt:lpstr>
      <vt:lpstr>구현       구현페이지-전체보기</vt:lpstr>
      <vt:lpstr>구현       구현페이지-전체보기</vt:lpstr>
      <vt:lpstr>구현       구현페이지-전체보기</vt:lpstr>
      <vt:lpstr>구현       구현페이지-회원가입</vt:lpstr>
      <vt:lpstr>구현       구현페이지-로그인</vt:lpstr>
      <vt:lpstr>구현       구현페이지-메인페이지</vt:lpstr>
      <vt:lpstr>구현       구현페이지-메인페이지</vt:lpstr>
      <vt:lpstr>구현       구현페이지-메인페이지</vt:lpstr>
      <vt:lpstr>구현       구현페이지-메인페이지</vt:lpstr>
      <vt:lpstr>구현       구현페이지-분류페이지</vt:lpstr>
      <vt:lpstr>구현       구현페이지-검색페이지</vt:lpstr>
      <vt:lpstr>구현       구현페이지-상세페이지</vt:lpstr>
      <vt:lpstr>구현       구현페이지-상세페이지</vt:lpstr>
      <vt:lpstr>구현       구현페이지-상세페이지</vt:lpstr>
      <vt:lpstr>구현       구현페이지-상세페이지</vt:lpstr>
      <vt:lpstr>구현       구현페이지-마이페이지</vt:lpstr>
      <vt:lpstr>구현       구현페이지-마이페이지</vt:lpstr>
      <vt:lpstr>구현       구현페이지-회원정보변경페이지</vt:lpstr>
      <vt:lpstr>  소감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준혁 성</dc:creator>
  <cp:lastModifiedBy>준혁 성</cp:lastModifiedBy>
  <cp:revision>12</cp:revision>
  <dcterms:created xsi:type="dcterms:W3CDTF">2023-11-26T06:15:16Z</dcterms:created>
  <dcterms:modified xsi:type="dcterms:W3CDTF">2023-12-30T07:39:22Z</dcterms:modified>
  <cp:version>1000.0000.01</cp:version>
</cp:coreProperties>
</file>